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79" r:id="rId23"/>
    <p:sldId id="281" r:id="rId24"/>
    <p:sldId id="282" r:id="rId25"/>
    <p:sldId id="289" r:id="rId26"/>
    <p:sldId id="290" r:id="rId27"/>
    <p:sldId id="287" r:id="rId28"/>
    <p:sldId id="283" r:id="rId29"/>
    <p:sldId id="286" r:id="rId30"/>
    <p:sldId id="284" r:id="rId31"/>
    <p:sldId id="285" r:id="rId32"/>
    <p:sldId id="288" r:id="rId33"/>
    <p:sldId id="291" r:id="rId34"/>
    <p:sldId id="296" r:id="rId35"/>
    <p:sldId id="292" r:id="rId36"/>
    <p:sldId id="293" r:id="rId37"/>
    <p:sldId id="294" r:id="rId38"/>
    <p:sldId id="295" r:id="rId39"/>
    <p:sldId id="297" r:id="rId40"/>
    <p:sldId id="298" r:id="rId41"/>
    <p:sldId id="299" r:id="rId42"/>
    <p:sldId id="300" r:id="rId43"/>
    <p:sldId id="301" r:id="rId44"/>
    <p:sldId id="302" r:id="rId45"/>
    <p:sldId id="303" r:id="rId46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Gotham Bold" pitchFamily="50" charset="0"/>
      <p:regular r:id="rId57"/>
      <p:italic r:id="rId58"/>
    </p:embeddedFont>
    <p:embeddedFont>
      <p:font typeface="Gotham Book" panose="02000604040000020004" pitchFamily="50" charset="0"/>
      <p:regular r:id="rId59"/>
      <p:italic r:id="rId6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358D"/>
    <a:srgbClr val="FAF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DBBA0-E710-4C2B-B6B4-08DE6E278E18}" v="53" dt="2022-12-15T01:20:11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son Ricardo" userId="ef357d63a3abd4cf" providerId="LiveId" clId="{820DBBA0-E710-4C2B-B6B4-08DE6E278E18}"/>
    <pc:docChg chg="undo custSel addSld delSld modSld sldOrd">
      <pc:chgData name="Robson Ricardo" userId="ef357d63a3abd4cf" providerId="LiveId" clId="{820DBBA0-E710-4C2B-B6B4-08DE6E278E18}" dt="2022-12-15T01:20:34.169" v="2459"/>
      <pc:docMkLst>
        <pc:docMk/>
      </pc:docMkLst>
      <pc:sldChg chg="modSp mod modTransition">
        <pc:chgData name="Robson Ricardo" userId="ef357d63a3abd4cf" providerId="LiveId" clId="{820DBBA0-E710-4C2B-B6B4-08DE6E278E18}" dt="2022-12-15T01:16:41.447" v="2424"/>
        <pc:sldMkLst>
          <pc:docMk/>
          <pc:sldMk cId="675886143" sldId="261"/>
        </pc:sldMkLst>
        <pc:spChg chg="ord">
          <ac:chgData name="Robson Ricardo" userId="ef357d63a3abd4cf" providerId="LiveId" clId="{820DBBA0-E710-4C2B-B6B4-08DE6E278E18}" dt="2022-12-15T01:16:03.910" v="2420" actId="167"/>
          <ac:spMkLst>
            <pc:docMk/>
            <pc:sldMk cId="675886143" sldId="261"/>
            <ac:spMk id="8" creationId="{4AFF13C2-B4E4-B6E8-EE79-2365B26C77B0}"/>
          </ac:spMkLst>
        </pc:spChg>
        <pc:spChg chg="mod ord">
          <ac:chgData name="Robson Ricardo" userId="ef357d63a3abd4cf" providerId="LiveId" clId="{820DBBA0-E710-4C2B-B6B4-08DE6E278E18}" dt="2022-12-15T01:16:08.454" v="2422" actId="167"/>
          <ac:spMkLst>
            <pc:docMk/>
            <pc:sldMk cId="675886143" sldId="261"/>
            <ac:spMk id="15" creationId="{39840196-B9E4-5CE5-8205-39E0945A33F6}"/>
          </ac:spMkLst>
        </pc:spChg>
      </pc:sldChg>
      <pc:sldChg chg="modTransition">
        <pc:chgData name="Robson Ricardo" userId="ef357d63a3abd4cf" providerId="LiveId" clId="{820DBBA0-E710-4C2B-B6B4-08DE6E278E18}" dt="2022-12-15T01:16:44.485" v="2425"/>
        <pc:sldMkLst>
          <pc:docMk/>
          <pc:sldMk cId="2537824877" sldId="262"/>
        </pc:sldMkLst>
      </pc:sldChg>
      <pc:sldChg chg="modTransition">
        <pc:chgData name="Robson Ricardo" userId="ef357d63a3abd4cf" providerId="LiveId" clId="{820DBBA0-E710-4C2B-B6B4-08DE6E278E18}" dt="2022-12-15T01:17:12.401" v="2427"/>
        <pc:sldMkLst>
          <pc:docMk/>
          <pc:sldMk cId="1898629487" sldId="267"/>
        </pc:sldMkLst>
      </pc:sldChg>
      <pc:sldChg chg="addSp modSp mod">
        <pc:chgData name="Robson Ricardo" userId="ef357d63a3abd4cf" providerId="LiveId" clId="{820DBBA0-E710-4C2B-B6B4-08DE6E278E18}" dt="2022-12-15T00:12:22.113" v="124" actId="1076"/>
        <pc:sldMkLst>
          <pc:docMk/>
          <pc:sldMk cId="1301983154" sldId="273"/>
        </pc:sldMkLst>
        <pc:spChg chg="mod">
          <ac:chgData name="Robson Ricardo" userId="ef357d63a3abd4cf" providerId="LiveId" clId="{820DBBA0-E710-4C2B-B6B4-08DE6E278E18}" dt="2022-12-15T00:12:16.090" v="122" actId="1076"/>
          <ac:spMkLst>
            <pc:docMk/>
            <pc:sldMk cId="1301983154" sldId="273"/>
            <ac:spMk id="2" creationId="{1EE515D6-0EBA-907D-4D40-B92F460F6DF6}"/>
          </ac:spMkLst>
        </pc:spChg>
        <pc:spChg chg="add mod">
          <ac:chgData name="Robson Ricardo" userId="ef357d63a3abd4cf" providerId="LiveId" clId="{820DBBA0-E710-4C2B-B6B4-08DE6E278E18}" dt="2022-12-15T00:12:16.090" v="122" actId="1076"/>
          <ac:spMkLst>
            <pc:docMk/>
            <pc:sldMk cId="1301983154" sldId="273"/>
            <ac:spMk id="6" creationId="{1578C044-9EFD-7A25-7643-C658B6E0DC10}"/>
          </ac:spMkLst>
        </pc:spChg>
        <pc:picChg chg="mod">
          <ac:chgData name="Robson Ricardo" userId="ef357d63a3abd4cf" providerId="LiveId" clId="{820DBBA0-E710-4C2B-B6B4-08DE6E278E18}" dt="2022-12-15T00:12:22.113" v="124" actId="1076"/>
          <ac:picMkLst>
            <pc:docMk/>
            <pc:sldMk cId="1301983154" sldId="273"/>
            <ac:picMk id="3" creationId="{18178CEA-9066-B53A-F886-5BC2C63ABFD3}"/>
          </ac:picMkLst>
        </pc:picChg>
        <pc:picChg chg="mod">
          <ac:chgData name="Robson Ricardo" userId="ef357d63a3abd4cf" providerId="LiveId" clId="{820DBBA0-E710-4C2B-B6B4-08DE6E278E18}" dt="2022-12-15T00:11:47.339" v="113" actId="1076"/>
          <ac:picMkLst>
            <pc:docMk/>
            <pc:sldMk cId="1301983154" sldId="273"/>
            <ac:picMk id="5" creationId="{D042A8EF-6605-AC47-6776-062E92CAA84A}"/>
          </ac:picMkLst>
        </pc:picChg>
      </pc:sldChg>
      <pc:sldChg chg="modTransition">
        <pc:chgData name="Robson Ricardo" userId="ef357d63a3abd4cf" providerId="LiveId" clId="{820DBBA0-E710-4C2B-B6B4-08DE6E278E18}" dt="2022-12-15T01:17:55.401" v="2428"/>
        <pc:sldMkLst>
          <pc:docMk/>
          <pc:sldMk cId="1533040124" sldId="280"/>
        </pc:sldMkLst>
      </pc:sldChg>
      <pc:sldChg chg="addSp modSp mod">
        <pc:chgData name="Robson Ricardo" userId="ef357d63a3abd4cf" providerId="LiveId" clId="{820DBBA0-E710-4C2B-B6B4-08DE6E278E18}" dt="2022-12-15T00:08:28.829" v="106" actId="14100"/>
        <pc:sldMkLst>
          <pc:docMk/>
          <pc:sldMk cId="655067483" sldId="281"/>
        </pc:sldMkLst>
        <pc:spChg chg="add mod">
          <ac:chgData name="Robson Ricardo" userId="ef357d63a3abd4cf" providerId="LiveId" clId="{820DBBA0-E710-4C2B-B6B4-08DE6E278E18}" dt="2022-12-15T00:08:28.829" v="106" actId="14100"/>
          <ac:spMkLst>
            <pc:docMk/>
            <pc:sldMk cId="655067483" sldId="281"/>
            <ac:spMk id="5" creationId="{61A44552-071E-C48F-5837-1A8A66ACC558}"/>
          </ac:spMkLst>
        </pc:spChg>
        <pc:spChg chg="add mod">
          <ac:chgData name="Robson Ricardo" userId="ef357d63a3abd4cf" providerId="LiveId" clId="{820DBBA0-E710-4C2B-B6B4-08DE6E278E18}" dt="2022-12-15T00:08:24.928" v="105" actId="20577"/>
          <ac:spMkLst>
            <pc:docMk/>
            <pc:sldMk cId="655067483" sldId="281"/>
            <ac:spMk id="9" creationId="{A730B367-0A22-F85B-0CBE-6EC728E029D0}"/>
          </ac:spMkLst>
        </pc:spChg>
      </pc:sldChg>
      <pc:sldChg chg="addSp modSp mod">
        <pc:chgData name="Robson Ricardo" userId="ef357d63a3abd4cf" providerId="LiveId" clId="{820DBBA0-E710-4C2B-B6B4-08DE6E278E18}" dt="2022-12-15T00:32:12.721" v="726" actId="20577"/>
        <pc:sldMkLst>
          <pc:docMk/>
          <pc:sldMk cId="1386240769" sldId="282"/>
        </pc:sldMkLst>
        <pc:spChg chg="add mod">
          <ac:chgData name="Robson Ricardo" userId="ef357d63a3abd4cf" providerId="LiveId" clId="{820DBBA0-E710-4C2B-B6B4-08DE6E278E18}" dt="2022-12-15T00:11:17.797" v="109" actId="1076"/>
          <ac:spMkLst>
            <pc:docMk/>
            <pc:sldMk cId="1386240769" sldId="282"/>
            <ac:spMk id="12" creationId="{15ECFF96-E335-1468-7082-3FF877EC73DA}"/>
          </ac:spMkLst>
        </pc:spChg>
        <pc:spChg chg="add mod">
          <ac:chgData name="Robson Ricardo" userId="ef357d63a3abd4cf" providerId="LiveId" clId="{820DBBA0-E710-4C2B-B6B4-08DE6E278E18}" dt="2022-12-15T00:11:17.797" v="109" actId="1076"/>
          <ac:spMkLst>
            <pc:docMk/>
            <pc:sldMk cId="1386240769" sldId="282"/>
            <ac:spMk id="13" creationId="{41585071-5994-ED03-208F-65DE2016818E}"/>
          </ac:spMkLst>
        </pc:spChg>
        <pc:spChg chg="add mod">
          <ac:chgData name="Robson Ricardo" userId="ef357d63a3abd4cf" providerId="LiveId" clId="{820DBBA0-E710-4C2B-B6B4-08DE6E278E18}" dt="2022-12-15T00:28:03.493" v="428" actId="20577"/>
          <ac:spMkLst>
            <pc:docMk/>
            <pc:sldMk cId="1386240769" sldId="282"/>
            <ac:spMk id="14" creationId="{46671F04-9CC9-D415-D683-258832A9A18B}"/>
          </ac:spMkLst>
        </pc:spChg>
        <pc:spChg chg="add mod">
          <ac:chgData name="Robson Ricardo" userId="ef357d63a3abd4cf" providerId="LiveId" clId="{820DBBA0-E710-4C2B-B6B4-08DE6E278E18}" dt="2022-12-15T00:27:56.966" v="415" actId="20577"/>
          <ac:spMkLst>
            <pc:docMk/>
            <pc:sldMk cId="1386240769" sldId="282"/>
            <ac:spMk id="15" creationId="{F21B7A28-2706-48E1-F2B3-BA04699051F3}"/>
          </ac:spMkLst>
        </pc:spChg>
        <pc:spChg chg="add mod">
          <ac:chgData name="Robson Ricardo" userId="ef357d63a3abd4cf" providerId="LiveId" clId="{820DBBA0-E710-4C2B-B6B4-08DE6E278E18}" dt="2022-12-15T00:29:00.433" v="447" actId="20577"/>
          <ac:spMkLst>
            <pc:docMk/>
            <pc:sldMk cId="1386240769" sldId="282"/>
            <ac:spMk id="16" creationId="{D2C80B7F-61BB-224E-BD28-95765006017E}"/>
          </ac:spMkLst>
        </pc:spChg>
        <pc:spChg chg="add mod">
          <ac:chgData name="Robson Ricardo" userId="ef357d63a3abd4cf" providerId="LiveId" clId="{820DBBA0-E710-4C2B-B6B4-08DE6E278E18}" dt="2022-12-15T00:28:55.869" v="446" actId="20577"/>
          <ac:spMkLst>
            <pc:docMk/>
            <pc:sldMk cId="1386240769" sldId="282"/>
            <ac:spMk id="17" creationId="{71FD59B0-45D2-E3F1-C0EC-0B27E2FD92EC}"/>
          </ac:spMkLst>
        </pc:spChg>
        <pc:spChg chg="add mod">
          <ac:chgData name="Robson Ricardo" userId="ef357d63a3abd4cf" providerId="LiveId" clId="{820DBBA0-E710-4C2B-B6B4-08DE6E278E18}" dt="2022-12-15T00:32:12.721" v="726" actId="20577"/>
          <ac:spMkLst>
            <pc:docMk/>
            <pc:sldMk cId="1386240769" sldId="282"/>
            <ac:spMk id="18" creationId="{97A72FE5-B8BF-ED60-2CDE-45C3794A21D9}"/>
          </ac:spMkLst>
        </pc:spChg>
      </pc:sldChg>
      <pc:sldChg chg="addSp delSp modSp mod">
        <pc:chgData name="Robson Ricardo" userId="ef357d63a3abd4cf" providerId="LiveId" clId="{820DBBA0-E710-4C2B-B6B4-08DE6E278E18}" dt="2022-12-15T00:53:13.419" v="1343" actId="1076"/>
        <pc:sldMkLst>
          <pc:docMk/>
          <pc:sldMk cId="812942564" sldId="283"/>
        </pc:sldMkLst>
        <pc:spChg chg="mod">
          <ac:chgData name="Robson Ricardo" userId="ef357d63a3abd4cf" providerId="LiveId" clId="{820DBBA0-E710-4C2B-B6B4-08DE6E278E18}" dt="2022-12-15T00:01:39.347" v="34"/>
          <ac:spMkLst>
            <pc:docMk/>
            <pc:sldMk cId="812942564" sldId="283"/>
            <ac:spMk id="5" creationId="{DCE15094-D8DA-88FF-DEEE-70929C453269}"/>
          </ac:spMkLst>
        </pc:spChg>
        <pc:spChg chg="mod">
          <ac:chgData name="Robson Ricardo" userId="ef357d63a3abd4cf" providerId="LiveId" clId="{820DBBA0-E710-4C2B-B6B4-08DE6E278E18}" dt="2022-12-14T23:56:10.868" v="31" actId="20577"/>
          <ac:spMkLst>
            <pc:docMk/>
            <pc:sldMk cId="812942564" sldId="283"/>
            <ac:spMk id="7" creationId="{441477E6-8C92-4C36-D43D-C711BA1B7746}"/>
          </ac:spMkLst>
        </pc:spChg>
        <pc:spChg chg="mod">
          <ac:chgData name="Robson Ricardo" userId="ef357d63a3abd4cf" providerId="LiveId" clId="{820DBBA0-E710-4C2B-B6B4-08DE6E278E18}" dt="2022-12-15T00:03:55.217" v="39" actId="20577"/>
          <ac:spMkLst>
            <pc:docMk/>
            <pc:sldMk cId="812942564" sldId="283"/>
            <ac:spMk id="9" creationId="{E757A620-ED54-7AA3-60D0-DAE0CD2FD002}"/>
          </ac:spMkLst>
        </pc:spChg>
        <pc:spChg chg="mod">
          <ac:chgData name="Robson Ricardo" userId="ef357d63a3abd4cf" providerId="LiveId" clId="{820DBBA0-E710-4C2B-B6B4-08DE6E278E18}" dt="2022-12-15T00:02:38.750" v="36"/>
          <ac:spMkLst>
            <pc:docMk/>
            <pc:sldMk cId="812942564" sldId="283"/>
            <ac:spMk id="11" creationId="{BAB11761-8AC2-99A4-CD56-FC2AA7469B32}"/>
          </ac:spMkLst>
        </pc:spChg>
        <pc:spChg chg="add del">
          <ac:chgData name="Robson Ricardo" userId="ef357d63a3abd4cf" providerId="LiveId" clId="{820DBBA0-E710-4C2B-B6B4-08DE6E278E18}" dt="2022-12-14T23:48:58.984" v="1" actId="22"/>
          <ac:spMkLst>
            <pc:docMk/>
            <pc:sldMk cId="812942564" sldId="283"/>
            <ac:spMk id="15" creationId="{3278DFFB-2224-4A58-37EB-BF53CE748D5F}"/>
          </ac:spMkLst>
        </pc:spChg>
        <pc:picChg chg="add del mod">
          <ac:chgData name="Robson Ricardo" userId="ef357d63a3abd4cf" providerId="LiveId" clId="{820DBBA0-E710-4C2B-B6B4-08DE6E278E18}" dt="2022-12-15T00:37:36.195" v="881" actId="478"/>
          <ac:picMkLst>
            <pc:docMk/>
            <pc:sldMk cId="812942564" sldId="283"/>
            <ac:picMk id="17" creationId="{AAE5419A-3B3F-4A99-BAED-1779700C9B87}"/>
          </ac:picMkLst>
        </pc:picChg>
        <pc:picChg chg="add del mod">
          <ac:chgData name="Robson Ricardo" userId="ef357d63a3abd4cf" providerId="LiveId" clId="{820DBBA0-E710-4C2B-B6B4-08DE6E278E18}" dt="2022-12-15T00:37:36.195" v="881" actId="478"/>
          <ac:picMkLst>
            <pc:docMk/>
            <pc:sldMk cId="812942564" sldId="283"/>
            <ac:picMk id="19" creationId="{D4A8B6E4-4999-BB16-5F9E-02DA6FAEB276}"/>
          </ac:picMkLst>
        </pc:picChg>
        <pc:picChg chg="add del mod">
          <ac:chgData name="Robson Ricardo" userId="ef357d63a3abd4cf" providerId="LiveId" clId="{820DBBA0-E710-4C2B-B6B4-08DE6E278E18}" dt="2022-12-15T00:37:36.195" v="881" actId="478"/>
          <ac:picMkLst>
            <pc:docMk/>
            <pc:sldMk cId="812942564" sldId="283"/>
            <ac:picMk id="21" creationId="{81A357B6-1203-DF6A-A97A-F985538D77D0}"/>
          </ac:picMkLst>
        </pc:picChg>
        <pc:picChg chg="add mod">
          <ac:chgData name="Robson Ricardo" userId="ef357d63a3abd4cf" providerId="LiveId" clId="{820DBBA0-E710-4C2B-B6B4-08DE6E278E18}" dt="2022-12-15T00:53:13.419" v="1343" actId="1076"/>
          <ac:picMkLst>
            <pc:docMk/>
            <pc:sldMk cId="812942564" sldId="283"/>
            <ac:picMk id="22" creationId="{9E27EC59-05B2-C56F-36A9-8A75370656D6}"/>
          </ac:picMkLst>
        </pc:picChg>
        <pc:picChg chg="add mod">
          <ac:chgData name="Robson Ricardo" userId="ef357d63a3abd4cf" providerId="LiveId" clId="{820DBBA0-E710-4C2B-B6B4-08DE6E278E18}" dt="2022-12-15T00:53:10.986" v="1342" actId="1076"/>
          <ac:picMkLst>
            <pc:docMk/>
            <pc:sldMk cId="812942564" sldId="283"/>
            <ac:picMk id="23" creationId="{75D4B624-A2C6-47FC-F80C-0C1E024E4C97}"/>
          </ac:picMkLst>
        </pc:picChg>
      </pc:sldChg>
      <pc:sldChg chg="addSp delSp modSp add mod ord">
        <pc:chgData name="Robson Ricardo" userId="ef357d63a3abd4cf" providerId="LiveId" clId="{820DBBA0-E710-4C2B-B6B4-08DE6E278E18}" dt="2022-12-15T00:19:46.336" v="254" actId="1076"/>
        <pc:sldMkLst>
          <pc:docMk/>
          <pc:sldMk cId="2400379820" sldId="284"/>
        </pc:sldMkLst>
        <pc:spChg chg="mod">
          <ac:chgData name="Robson Ricardo" userId="ef357d63a3abd4cf" providerId="LiveId" clId="{820DBBA0-E710-4C2B-B6B4-08DE6E278E18}" dt="2022-12-15T00:17:20.949" v="170" actId="20577"/>
          <ac:spMkLst>
            <pc:docMk/>
            <pc:sldMk cId="2400379820" sldId="284"/>
            <ac:spMk id="2" creationId="{23644375-083E-CC9E-7DD0-A744BB3428EF}"/>
          </ac:spMkLst>
        </pc:spChg>
        <pc:spChg chg="mod">
          <ac:chgData name="Robson Ricardo" userId="ef357d63a3abd4cf" providerId="LiveId" clId="{820DBBA0-E710-4C2B-B6B4-08DE6E278E18}" dt="2022-12-15T00:16:35.464" v="156" actId="20577"/>
          <ac:spMkLst>
            <pc:docMk/>
            <pc:sldMk cId="2400379820" sldId="284"/>
            <ac:spMk id="8" creationId="{BC744330-8BBF-199D-5CAD-6D35B17FEA1C}"/>
          </ac:spMkLst>
        </pc:spChg>
        <pc:spChg chg="add mod">
          <ac:chgData name="Robson Ricardo" userId="ef357d63a3abd4cf" providerId="LiveId" clId="{820DBBA0-E710-4C2B-B6B4-08DE6E278E18}" dt="2022-12-15T00:17:30.524" v="171"/>
          <ac:spMkLst>
            <pc:docMk/>
            <pc:sldMk cId="2400379820" sldId="284"/>
            <ac:spMk id="9" creationId="{FD4E25FC-719D-8A02-3015-CB49B6315717}"/>
          </ac:spMkLst>
        </pc:spChg>
        <pc:spChg chg="del">
          <ac:chgData name="Robson Ricardo" userId="ef357d63a3abd4cf" providerId="LiveId" clId="{820DBBA0-E710-4C2B-B6B4-08DE6E278E18}" dt="2022-12-15T00:19:43.214" v="252" actId="478"/>
          <ac:spMkLst>
            <pc:docMk/>
            <pc:sldMk cId="2400379820" sldId="284"/>
            <ac:spMk id="12" creationId="{001B02A9-D437-F75E-DBB4-20637131328A}"/>
          </ac:spMkLst>
        </pc:spChg>
        <pc:spChg chg="add mod">
          <ac:chgData name="Robson Ricardo" userId="ef357d63a3abd4cf" providerId="LiveId" clId="{820DBBA0-E710-4C2B-B6B4-08DE6E278E18}" dt="2022-12-15T00:17:30.524" v="171"/>
          <ac:spMkLst>
            <pc:docMk/>
            <pc:sldMk cId="2400379820" sldId="284"/>
            <ac:spMk id="13" creationId="{80AEFCFE-CDBE-BDAF-2116-C284B9671C3B}"/>
          </ac:spMkLst>
        </pc:spChg>
        <pc:spChg chg="del">
          <ac:chgData name="Robson Ricardo" userId="ef357d63a3abd4cf" providerId="LiveId" clId="{820DBBA0-E710-4C2B-B6B4-08DE6E278E18}" dt="2022-12-15T00:19:43.214" v="252" actId="478"/>
          <ac:spMkLst>
            <pc:docMk/>
            <pc:sldMk cId="2400379820" sldId="284"/>
            <ac:spMk id="14" creationId="{45EA07F5-EB10-0989-C1E6-1B046CF1ABFD}"/>
          </ac:spMkLst>
        </pc:spChg>
        <pc:spChg chg="add mod">
          <ac:chgData name="Robson Ricardo" userId="ef357d63a3abd4cf" providerId="LiveId" clId="{820DBBA0-E710-4C2B-B6B4-08DE6E278E18}" dt="2022-12-15T00:19:46.336" v="254" actId="1076"/>
          <ac:spMkLst>
            <pc:docMk/>
            <pc:sldMk cId="2400379820" sldId="284"/>
            <ac:spMk id="16" creationId="{5D8A88D7-FB48-29D0-DB89-3CA17917BD7E}"/>
          </ac:spMkLst>
        </pc:spChg>
        <pc:spChg chg="add mod">
          <ac:chgData name="Robson Ricardo" userId="ef357d63a3abd4cf" providerId="LiveId" clId="{820DBBA0-E710-4C2B-B6B4-08DE6E278E18}" dt="2022-12-15T00:19:46.336" v="254" actId="1076"/>
          <ac:spMkLst>
            <pc:docMk/>
            <pc:sldMk cId="2400379820" sldId="284"/>
            <ac:spMk id="17" creationId="{434F2C1C-EF72-813E-55EE-4327F94B32F6}"/>
          </ac:spMkLst>
        </pc:spChg>
        <pc:picChg chg="add mod ord">
          <ac:chgData name="Robson Ricardo" userId="ef357d63a3abd4cf" providerId="LiveId" clId="{820DBBA0-E710-4C2B-B6B4-08DE6E278E18}" dt="2022-12-15T00:16:29.029" v="137" actId="167"/>
          <ac:picMkLst>
            <pc:docMk/>
            <pc:sldMk cId="2400379820" sldId="284"/>
            <ac:picMk id="5" creationId="{0CD30895-AD1A-3ABB-DF8C-BB23574076FB}"/>
          </ac:picMkLst>
        </pc:picChg>
        <pc:picChg chg="del">
          <ac:chgData name="Robson Ricardo" userId="ef357d63a3abd4cf" providerId="LiveId" clId="{820DBBA0-E710-4C2B-B6B4-08DE6E278E18}" dt="2022-12-15T00:19:33.610" v="251" actId="478"/>
          <ac:picMkLst>
            <pc:docMk/>
            <pc:sldMk cId="2400379820" sldId="284"/>
            <ac:picMk id="10" creationId="{154A9CF7-B57A-302A-1626-467E860CD099}"/>
          </ac:picMkLst>
        </pc:picChg>
        <pc:picChg chg="add mod ord">
          <ac:chgData name="Robson Ricardo" userId="ef357d63a3abd4cf" providerId="LiveId" clId="{820DBBA0-E710-4C2B-B6B4-08DE6E278E18}" dt="2022-12-15T00:19:32.752" v="250" actId="171"/>
          <ac:picMkLst>
            <pc:docMk/>
            <pc:sldMk cId="2400379820" sldId="284"/>
            <ac:picMk id="15" creationId="{D0D98851-A80E-F7DF-B7BE-861D622BBAB6}"/>
          </ac:picMkLst>
        </pc:picChg>
        <pc:picChg chg="del">
          <ac:chgData name="Robson Ricardo" userId="ef357d63a3abd4cf" providerId="LiveId" clId="{820DBBA0-E710-4C2B-B6B4-08DE6E278E18}" dt="2022-12-15T00:16:30.489" v="138" actId="478"/>
          <ac:picMkLst>
            <pc:docMk/>
            <pc:sldMk cId="2400379820" sldId="284"/>
            <ac:picMk id="1026" creationId="{05E3C51D-B6C2-1DB7-CA63-3460A99CF7DE}"/>
          </ac:picMkLst>
        </pc:picChg>
      </pc:sldChg>
      <pc:sldChg chg="add del">
        <pc:chgData name="Robson Ricardo" userId="ef357d63a3abd4cf" providerId="LiveId" clId="{820DBBA0-E710-4C2B-B6B4-08DE6E278E18}" dt="2022-12-15T00:04:08.642" v="41" actId="47"/>
        <pc:sldMkLst>
          <pc:docMk/>
          <pc:sldMk cId="2555726880" sldId="284"/>
        </pc:sldMkLst>
      </pc:sldChg>
      <pc:sldChg chg="addSp delSp modSp add mod ord replId">
        <pc:chgData name="Robson Ricardo" userId="ef357d63a3abd4cf" providerId="LiveId" clId="{820DBBA0-E710-4C2B-B6B4-08DE6E278E18}" dt="2022-12-15T00:38:16.063" v="888"/>
        <pc:sldMkLst>
          <pc:docMk/>
          <pc:sldMk cId="2062274411" sldId="285"/>
        </pc:sldMkLst>
        <pc:spChg chg="mod">
          <ac:chgData name="Robson Ricardo" userId="ef357d63a3abd4cf" providerId="LiveId" clId="{820DBBA0-E710-4C2B-B6B4-08DE6E278E18}" dt="2022-12-15T00:18:30.225" v="194"/>
          <ac:spMkLst>
            <pc:docMk/>
            <pc:sldMk cId="2062274411" sldId="285"/>
            <ac:spMk id="2" creationId="{23644375-083E-CC9E-7DD0-A744BB3428EF}"/>
          </ac:spMkLst>
        </pc:spChg>
        <pc:spChg chg="mod">
          <ac:chgData name="Robson Ricardo" userId="ef357d63a3abd4cf" providerId="LiveId" clId="{820DBBA0-E710-4C2B-B6B4-08DE6E278E18}" dt="2022-12-15T00:18:15.374" v="193" actId="20577"/>
          <ac:spMkLst>
            <pc:docMk/>
            <pc:sldMk cId="2062274411" sldId="285"/>
            <ac:spMk id="5" creationId="{247EE848-BF4A-5F50-A5C9-C16802EA3E17}"/>
          </ac:spMkLst>
        </pc:spChg>
        <pc:spChg chg="mod">
          <ac:chgData name="Robson Ricardo" userId="ef357d63a3abd4cf" providerId="LiveId" clId="{820DBBA0-E710-4C2B-B6B4-08DE6E278E18}" dt="2022-12-15T00:18:36.539" v="212" actId="20577"/>
          <ac:spMkLst>
            <pc:docMk/>
            <pc:sldMk cId="2062274411" sldId="285"/>
            <ac:spMk id="8" creationId="{BC744330-8BBF-199D-5CAD-6D35B17FEA1C}"/>
          </ac:spMkLst>
        </pc:spChg>
        <pc:spChg chg="mod">
          <ac:chgData name="Robson Ricardo" userId="ef357d63a3abd4cf" providerId="LiveId" clId="{820DBBA0-E710-4C2B-B6B4-08DE6E278E18}" dt="2022-12-15T00:19:04.837" v="230" actId="20577"/>
          <ac:spMkLst>
            <pc:docMk/>
            <pc:sldMk cId="2062274411" sldId="285"/>
            <ac:spMk id="9" creationId="{0657215F-A48B-28EF-62A5-99B0EF374EF8}"/>
          </ac:spMkLst>
        </pc:spChg>
        <pc:spChg chg="add mod">
          <ac:chgData name="Robson Ricardo" userId="ef357d63a3abd4cf" providerId="LiveId" clId="{820DBBA0-E710-4C2B-B6B4-08DE6E278E18}" dt="2022-12-15T00:18:47.830" v="214" actId="1076"/>
          <ac:spMkLst>
            <pc:docMk/>
            <pc:sldMk cId="2062274411" sldId="285"/>
            <ac:spMk id="13" creationId="{63CACFBC-0B7C-528E-32AA-1E8574250503}"/>
          </ac:spMkLst>
        </pc:spChg>
        <pc:spChg chg="add mod">
          <ac:chgData name="Robson Ricardo" userId="ef357d63a3abd4cf" providerId="LiveId" clId="{820DBBA0-E710-4C2B-B6B4-08DE6E278E18}" dt="2022-12-15T00:22:45.464" v="340" actId="14100"/>
          <ac:spMkLst>
            <pc:docMk/>
            <pc:sldMk cId="2062274411" sldId="285"/>
            <ac:spMk id="15" creationId="{BBB8CF26-2979-6E9A-98D6-9B13512C1A1A}"/>
          </ac:spMkLst>
        </pc:spChg>
        <pc:spChg chg="add mod">
          <ac:chgData name="Robson Ricardo" userId="ef357d63a3abd4cf" providerId="LiveId" clId="{820DBBA0-E710-4C2B-B6B4-08DE6E278E18}" dt="2022-12-15T00:38:16.063" v="888"/>
          <ac:spMkLst>
            <pc:docMk/>
            <pc:sldMk cId="2062274411" sldId="285"/>
            <ac:spMk id="16" creationId="{C5AAF38E-FD5B-62C1-1401-AA91F26B8E68}"/>
          </ac:spMkLst>
        </pc:spChg>
        <pc:spChg chg="add mod">
          <ac:chgData name="Robson Ricardo" userId="ef357d63a3abd4cf" providerId="LiveId" clId="{820DBBA0-E710-4C2B-B6B4-08DE6E278E18}" dt="2022-12-15T00:24:22.503" v="361" actId="20577"/>
          <ac:spMkLst>
            <pc:docMk/>
            <pc:sldMk cId="2062274411" sldId="285"/>
            <ac:spMk id="17" creationId="{6633C1C4-930A-B375-EF58-33C312210286}"/>
          </ac:spMkLst>
        </pc:spChg>
        <pc:spChg chg="add mod">
          <ac:chgData name="Robson Ricardo" userId="ef357d63a3abd4cf" providerId="LiveId" clId="{820DBBA0-E710-4C2B-B6B4-08DE6E278E18}" dt="2022-12-15T00:25:01.360" v="366" actId="1076"/>
          <ac:spMkLst>
            <pc:docMk/>
            <pc:sldMk cId="2062274411" sldId="285"/>
            <ac:spMk id="18" creationId="{C0C12D6D-F30C-5317-0051-76D8464B7244}"/>
          </ac:spMkLst>
        </pc:spChg>
        <pc:spChg chg="add mod">
          <ac:chgData name="Robson Ricardo" userId="ef357d63a3abd4cf" providerId="LiveId" clId="{820DBBA0-E710-4C2B-B6B4-08DE6E278E18}" dt="2022-12-15T00:25:09.712" v="395" actId="20577"/>
          <ac:spMkLst>
            <pc:docMk/>
            <pc:sldMk cId="2062274411" sldId="285"/>
            <ac:spMk id="19" creationId="{CEAF3F95-79E8-433C-8456-B051AE3E63C8}"/>
          </ac:spMkLst>
        </pc:spChg>
        <pc:picChg chg="del">
          <ac:chgData name="Robson Ricardo" userId="ef357d63a3abd4cf" providerId="LiveId" clId="{820DBBA0-E710-4C2B-B6B4-08DE6E278E18}" dt="2022-12-15T00:19:23.972" v="239" actId="478"/>
          <ac:picMkLst>
            <pc:docMk/>
            <pc:sldMk cId="2062274411" sldId="285"/>
            <ac:picMk id="10" creationId="{154A9CF7-B57A-302A-1626-467E860CD099}"/>
          </ac:picMkLst>
        </pc:picChg>
        <pc:picChg chg="add mod">
          <ac:chgData name="Robson Ricardo" userId="ef357d63a3abd4cf" providerId="LiveId" clId="{820DBBA0-E710-4C2B-B6B4-08DE6E278E18}" dt="2022-12-15T00:18:47.830" v="214" actId="1076"/>
          <ac:picMkLst>
            <pc:docMk/>
            <pc:sldMk cId="2062274411" sldId="285"/>
            <ac:picMk id="12" creationId="{98CC42FF-3E55-4421-42C9-724AB828A3DD}"/>
          </ac:picMkLst>
        </pc:picChg>
        <pc:picChg chg="add mod ord">
          <ac:chgData name="Robson Ricardo" userId="ef357d63a3abd4cf" providerId="LiveId" clId="{820DBBA0-E710-4C2B-B6B4-08DE6E278E18}" dt="2022-12-15T00:20:23.971" v="257" actId="1076"/>
          <ac:picMkLst>
            <pc:docMk/>
            <pc:sldMk cId="2062274411" sldId="285"/>
            <ac:picMk id="14" creationId="{8D8B0456-1C3C-4192-3906-49DB9A2AC14B}"/>
          </ac:picMkLst>
        </pc:picChg>
      </pc:sldChg>
      <pc:sldChg chg="addSp delSp modSp add mod ord">
        <pc:chgData name="Robson Ricardo" userId="ef357d63a3abd4cf" providerId="LiveId" clId="{820DBBA0-E710-4C2B-B6B4-08DE6E278E18}" dt="2022-12-15T00:07:21.970" v="77" actId="171"/>
        <pc:sldMkLst>
          <pc:docMk/>
          <pc:sldMk cId="526505711" sldId="286"/>
        </pc:sldMkLst>
        <pc:spChg chg="mod">
          <ac:chgData name="Robson Ricardo" userId="ef357d63a3abd4cf" providerId="LiveId" clId="{820DBBA0-E710-4C2B-B6B4-08DE6E278E18}" dt="2022-12-15T00:06:57.416" v="66" actId="20577"/>
          <ac:spMkLst>
            <pc:docMk/>
            <pc:sldMk cId="526505711" sldId="286"/>
            <ac:spMk id="7" creationId="{441477E6-8C92-4C36-D43D-C711BA1B7746}"/>
          </ac:spMkLst>
        </pc:spChg>
        <pc:picChg chg="del">
          <ac:chgData name="Robson Ricardo" userId="ef357d63a3abd4cf" providerId="LiveId" clId="{820DBBA0-E710-4C2B-B6B4-08DE6E278E18}" dt="2022-12-15T00:07:02.161" v="67" actId="478"/>
          <ac:picMkLst>
            <pc:docMk/>
            <pc:sldMk cId="526505711" sldId="286"/>
            <ac:picMk id="5" creationId="{AECAE4DB-B70F-D3DA-11B7-C5DA51E07F91}"/>
          </ac:picMkLst>
        </pc:picChg>
        <pc:picChg chg="add mod ord modCrop">
          <ac:chgData name="Robson Ricardo" userId="ef357d63a3abd4cf" providerId="LiveId" clId="{820DBBA0-E710-4C2B-B6B4-08DE6E278E18}" dt="2022-12-15T00:07:21.970" v="77" actId="171"/>
          <ac:picMkLst>
            <pc:docMk/>
            <pc:sldMk cId="526505711" sldId="286"/>
            <ac:picMk id="8" creationId="{E87A7C36-355C-AEC3-81CC-907381B59151}"/>
          </ac:picMkLst>
        </pc:picChg>
      </pc:sldChg>
      <pc:sldChg chg="modSp add mod setBg">
        <pc:chgData name="Robson Ricardo" userId="ef357d63a3abd4cf" providerId="LiveId" clId="{820DBBA0-E710-4C2B-B6B4-08DE6E278E18}" dt="2022-12-15T00:12:46.952" v="133" actId="20577"/>
        <pc:sldMkLst>
          <pc:docMk/>
          <pc:sldMk cId="3101073624" sldId="287"/>
        </pc:sldMkLst>
        <pc:spChg chg="mod">
          <ac:chgData name="Robson Ricardo" userId="ef357d63a3abd4cf" providerId="LiveId" clId="{820DBBA0-E710-4C2B-B6B4-08DE6E278E18}" dt="2022-12-15T00:12:46.952" v="133" actId="20577"/>
          <ac:spMkLst>
            <pc:docMk/>
            <pc:sldMk cId="3101073624" sldId="287"/>
            <ac:spMk id="6" creationId="{1578C044-9EFD-7A25-7643-C658B6E0DC10}"/>
          </ac:spMkLst>
        </pc:spChg>
      </pc:sldChg>
      <pc:sldChg chg="addSp modSp add mod">
        <pc:chgData name="Robson Ricardo" userId="ef357d63a3abd4cf" providerId="LiveId" clId="{820DBBA0-E710-4C2B-B6B4-08DE6E278E18}" dt="2022-12-15T00:38:06.066" v="887" actId="1076"/>
        <pc:sldMkLst>
          <pc:docMk/>
          <pc:sldMk cId="792808557" sldId="288"/>
        </pc:sldMkLst>
        <pc:spChg chg="mod">
          <ac:chgData name="Robson Ricardo" userId="ef357d63a3abd4cf" providerId="LiveId" clId="{820DBBA0-E710-4C2B-B6B4-08DE6E278E18}" dt="2022-12-15T00:25:22.801" v="397" actId="1076"/>
          <ac:spMkLst>
            <pc:docMk/>
            <pc:sldMk cId="792808557" sldId="288"/>
            <ac:spMk id="2" creationId="{23644375-083E-CC9E-7DD0-A744BB3428EF}"/>
          </ac:spMkLst>
        </pc:spChg>
        <pc:spChg chg="mod">
          <ac:chgData name="Robson Ricardo" userId="ef357d63a3abd4cf" providerId="LiveId" clId="{820DBBA0-E710-4C2B-B6B4-08DE6E278E18}" dt="2022-12-15T00:25:22.801" v="397" actId="1076"/>
          <ac:spMkLst>
            <pc:docMk/>
            <pc:sldMk cId="792808557" sldId="288"/>
            <ac:spMk id="5" creationId="{247EE848-BF4A-5F50-A5C9-C16802EA3E17}"/>
          </ac:spMkLst>
        </pc:spChg>
        <pc:spChg chg="mod">
          <ac:chgData name="Robson Ricardo" userId="ef357d63a3abd4cf" providerId="LiveId" clId="{820DBBA0-E710-4C2B-B6B4-08DE6E278E18}" dt="2022-12-15T00:25:22.801" v="397" actId="1076"/>
          <ac:spMkLst>
            <pc:docMk/>
            <pc:sldMk cId="792808557" sldId="288"/>
            <ac:spMk id="8" creationId="{BC744330-8BBF-199D-5CAD-6D35B17FEA1C}"/>
          </ac:spMkLst>
        </pc:spChg>
        <pc:spChg chg="mod">
          <ac:chgData name="Robson Ricardo" userId="ef357d63a3abd4cf" providerId="LiveId" clId="{820DBBA0-E710-4C2B-B6B4-08DE6E278E18}" dt="2022-12-15T00:25:22.801" v="397" actId="1076"/>
          <ac:spMkLst>
            <pc:docMk/>
            <pc:sldMk cId="792808557" sldId="288"/>
            <ac:spMk id="9" creationId="{0657215F-A48B-28EF-62A5-99B0EF374EF8}"/>
          </ac:spMkLst>
        </pc:spChg>
        <pc:spChg chg="mod">
          <ac:chgData name="Robson Ricardo" userId="ef357d63a3abd4cf" providerId="LiveId" clId="{820DBBA0-E710-4C2B-B6B4-08DE6E278E18}" dt="2022-12-15T00:25:22.801" v="397" actId="1076"/>
          <ac:spMkLst>
            <pc:docMk/>
            <pc:sldMk cId="792808557" sldId="288"/>
            <ac:spMk id="13" creationId="{63CACFBC-0B7C-528E-32AA-1E8574250503}"/>
          </ac:spMkLst>
        </pc:spChg>
        <pc:spChg chg="mod">
          <ac:chgData name="Robson Ricardo" userId="ef357d63a3abd4cf" providerId="LiveId" clId="{820DBBA0-E710-4C2B-B6B4-08DE6E278E18}" dt="2022-12-15T00:25:26.565" v="398" actId="1076"/>
          <ac:spMkLst>
            <pc:docMk/>
            <pc:sldMk cId="792808557" sldId="288"/>
            <ac:spMk id="15" creationId="{BBB8CF26-2979-6E9A-98D6-9B13512C1A1A}"/>
          </ac:spMkLst>
        </pc:spChg>
        <pc:spChg chg="mod">
          <ac:chgData name="Robson Ricardo" userId="ef357d63a3abd4cf" providerId="LiveId" clId="{820DBBA0-E710-4C2B-B6B4-08DE6E278E18}" dt="2022-12-15T00:37:59.125" v="886" actId="20577"/>
          <ac:spMkLst>
            <pc:docMk/>
            <pc:sldMk cId="792808557" sldId="288"/>
            <ac:spMk id="16" creationId="{C5AAF38E-FD5B-62C1-1401-AA91F26B8E68}"/>
          </ac:spMkLst>
        </pc:spChg>
        <pc:spChg chg="mod">
          <ac:chgData name="Robson Ricardo" userId="ef357d63a3abd4cf" providerId="LiveId" clId="{820DBBA0-E710-4C2B-B6B4-08DE6E278E18}" dt="2022-12-15T00:25:26.565" v="398" actId="1076"/>
          <ac:spMkLst>
            <pc:docMk/>
            <pc:sldMk cId="792808557" sldId="288"/>
            <ac:spMk id="17" creationId="{6633C1C4-930A-B375-EF58-33C312210286}"/>
          </ac:spMkLst>
        </pc:spChg>
        <pc:spChg chg="mod">
          <ac:chgData name="Robson Ricardo" userId="ef357d63a3abd4cf" providerId="LiveId" clId="{820DBBA0-E710-4C2B-B6B4-08DE6E278E18}" dt="2022-12-15T00:38:06.066" v="887" actId="1076"/>
          <ac:spMkLst>
            <pc:docMk/>
            <pc:sldMk cId="792808557" sldId="288"/>
            <ac:spMk id="18" creationId="{C0C12D6D-F30C-5317-0051-76D8464B7244}"/>
          </ac:spMkLst>
        </pc:spChg>
        <pc:spChg chg="mod">
          <ac:chgData name="Robson Ricardo" userId="ef357d63a3abd4cf" providerId="LiveId" clId="{820DBBA0-E710-4C2B-B6B4-08DE6E278E18}" dt="2022-12-15T00:25:34.185" v="399" actId="20577"/>
          <ac:spMkLst>
            <pc:docMk/>
            <pc:sldMk cId="792808557" sldId="288"/>
            <ac:spMk id="19" creationId="{CEAF3F95-79E8-433C-8456-B051AE3E63C8}"/>
          </ac:spMkLst>
        </pc:spChg>
        <pc:grpChg chg="mod">
          <ac:chgData name="Robson Ricardo" userId="ef357d63a3abd4cf" providerId="LiveId" clId="{820DBBA0-E710-4C2B-B6B4-08DE6E278E18}" dt="2022-12-15T00:25:22.801" v="397" actId="1076"/>
          <ac:grpSpMkLst>
            <pc:docMk/>
            <pc:sldMk cId="792808557" sldId="288"/>
            <ac:grpSpMk id="11" creationId="{8C5C060E-8869-A073-A680-1BB1E624F8EA}"/>
          </ac:grpSpMkLst>
        </pc:grpChg>
        <pc:picChg chg="mod">
          <ac:chgData name="Robson Ricardo" userId="ef357d63a3abd4cf" providerId="LiveId" clId="{820DBBA0-E710-4C2B-B6B4-08DE6E278E18}" dt="2022-12-15T00:25:22.801" v="397" actId="1076"/>
          <ac:picMkLst>
            <pc:docMk/>
            <pc:sldMk cId="792808557" sldId="288"/>
            <ac:picMk id="12" creationId="{98CC42FF-3E55-4421-42C9-724AB828A3DD}"/>
          </ac:picMkLst>
        </pc:picChg>
        <pc:picChg chg="mod">
          <ac:chgData name="Robson Ricardo" userId="ef357d63a3abd4cf" providerId="LiveId" clId="{820DBBA0-E710-4C2B-B6B4-08DE6E278E18}" dt="2022-12-15T00:25:22.801" v="397" actId="1076"/>
          <ac:picMkLst>
            <pc:docMk/>
            <pc:sldMk cId="792808557" sldId="288"/>
            <ac:picMk id="14" creationId="{8D8B0456-1C3C-4192-3906-49DB9A2AC14B}"/>
          </ac:picMkLst>
        </pc:picChg>
        <pc:picChg chg="add mod">
          <ac:chgData name="Robson Ricardo" userId="ef357d63a3abd4cf" providerId="LiveId" clId="{820DBBA0-E710-4C2B-B6B4-08DE6E278E18}" dt="2022-12-15T00:26:35.407" v="408" actId="1076"/>
          <ac:picMkLst>
            <pc:docMk/>
            <pc:sldMk cId="792808557" sldId="288"/>
            <ac:picMk id="20" creationId="{AAA8D67F-DE72-7F4E-54E2-F6A123F70835}"/>
          </ac:picMkLst>
        </pc:picChg>
        <pc:picChg chg="mod">
          <ac:chgData name="Robson Ricardo" userId="ef357d63a3abd4cf" providerId="LiveId" clId="{820DBBA0-E710-4C2B-B6B4-08DE6E278E18}" dt="2022-12-15T00:25:22.801" v="397" actId="1076"/>
          <ac:picMkLst>
            <pc:docMk/>
            <pc:sldMk cId="792808557" sldId="288"/>
            <ac:picMk id="1026" creationId="{05E3C51D-B6C2-1DB7-CA63-3460A99CF7DE}"/>
          </ac:picMkLst>
        </pc:picChg>
      </pc:sldChg>
      <pc:sldChg chg="addSp modSp add mod">
        <pc:chgData name="Robson Ricardo" userId="ef357d63a3abd4cf" providerId="LiveId" clId="{820DBBA0-E710-4C2B-B6B4-08DE6E278E18}" dt="2022-12-15T00:32:08.935" v="725" actId="20577"/>
        <pc:sldMkLst>
          <pc:docMk/>
          <pc:sldMk cId="1728670204" sldId="289"/>
        </pc:sldMkLst>
        <pc:spChg chg="mod">
          <ac:chgData name="Robson Ricardo" userId="ef357d63a3abd4cf" providerId="LiveId" clId="{820DBBA0-E710-4C2B-B6B4-08DE6E278E18}" dt="2022-12-15T00:29:25.014" v="449" actId="1076"/>
          <ac:spMkLst>
            <pc:docMk/>
            <pc:sldMk cId="1728670204" sldId="289"/>
            <ac:spMk id="2" creationId="{23644375-083E-CC9E-7DD0-A744BB3428EF}"/>
          </ac:spMkLst>
        </pc:spChg>
        <pc:spChg chg="mod">
          <ac:chgData name="Robson Ricardo" userId="ef357d63a3abd4cf" providerId="LiveId" clId="{820DBBA0-E710-4C2B-B6B4-08DE6E278E18}" dt="2022-12-15T00:29:25.014" v="449" actId="1076"/>
          <ac:spMkLst>
            <pc:docMk/>
            <pc:sldMk cId="1728670204" sldId="289"/>
            <ac:spMk id="5" creationId="{247EE848-BF4A-5F50-A5C9-C16802EA3E17}"/>
          </ac:spMkLst>
        </pc:spChg>
        <pc:spChg chg="mod">
          <ac:chgData name="Robson Ricardo" userId="ef357d63a3abd4cf" providerId="LiveId" clId="{820DBBA0-E710-4C2B-B6B4-08DE6E278E18}" dt="2022-12-15T00:29:25.014" v="449" actId="1076"/>
          <ac:spMkLst>
            <pc:docMk/>
            <pc:sldMk cId="1728670204" sldId="289"/>
            <ac:spMk id="8" creationId="{BC744330-8BBF-199D-5CAD-6D35B17FEA1C}"/>
          </ac:spMkLst>
        </pc:spChg>
        <pc:spChg chg="mod">
          <ac:chgData name="Robson Ricardo" userId="ef357d63a3abd4cf" providerId="LiveId" clId="{820DBBA0-E710-4C2B-B6B4-08DE6E278E18}" dt="2022-12-15T00:29:25.014" v="449" actId="1076"/>
          <ac:spMkLst>
            <pc:docMk/>
            <pc:sldMk cId="1728670204" sldId="289"/>
            <ac:spMk id="9" creationId="{0657215F-A48B-28EF-62A5-99B0EF374EF8}"/>
          </ac:spMkLst>
        </pc:spChg>
        <pc:spChg chg="mod">
          <ac:chgData name="Robson Ricardo" userId="ef357d63a3abd4cf" providerId="LiveId" clId="{820DBBA0-E710-4C2B-B6B4-08DE6E278E18}" dt="2022-12-15T00:29:25.014" v="449" actId="1076"/>
          <ac:spMkLst>
            <pc:docMk/>
            <pc:sldMk cId="1728670204" sldId="289"/>
            <ac:spMk id="12" creationId="{15ECFF96-E335-1468-7082-3FF877EC73DA}"/>
          </ac:spMkLst>
        </pc:spChg>
        <pc:spChg chg="mod">
          <ac:chgData name="Robson Ricardo" userId="ef357d63a3abd4cf" providerId="LiveId" clId="{820DBBA0-E710-4C2B-B6B4-08DE6E278E18}" dt="2022-12-15T00:29:25.014" v="449" actId="1076"/>
          <ac:spMkLst>
            <pc:docMk/>
            <pc:sldMk cId="1728670204" sldId="289"/>
            <ac:spMk id="13" creationId="{41585071-5994-ED03-208F-65DE2016818E}"/>
          </ac:spMkLst>
        </pc:spChg>
        <pc:spChg chg="mod">
          <ac:chgData name="Robson Ricardo" userId="ef357d63a3abd4cf" providerId="LiveId" clId="{820DBBA0-E710-4C2B-B6B4-08DE6E278E18}" dt="2022-12-15T00:29:25.014" v="449" actId="1076"/>
          <ac:spMkLst>
            <pc:docMk/>
            <pc:sldMk cId="1728670204" sldId="289"/>
            <ac:spMk id="14" creationId="{46671F04-9CC9-D415-D683-258832A9A18B}"/>
          </ac:spMkLst>
        </pc:spChg>
        <pc:spChg chg="mod">
          <ac:chgData name="Robson Ricardo" userId="ef357d63a3abd4cf" providerId="LiveId" clId="{820DBBA0-E710-4C2B-B6B4-08DE6E278E18}" dt="2022-12-15T00:29:25.014" v="449" actId="1076"/>
          <ac:spMkLst>
            <pc:docMk/>
            <pc:sldMk cId="1728670204" sldId="289"/>
            <ac:spMk id="15" creationId="{F21B7A28-2706-48E1-F2B3-BA04699051F3}"/>
          </ac:spMkLst>
        </pc:spChg>
        <pc:spChg chg="mod">
          <ac:chgData name="Robson Ricardo" userId="ef357d63a3abd4cf" providerId="LiveId" clId="{820DBBA0-E710-4C2B-B6B4-08DE6E278E18}" dt="2022-12-15T00:29:25.014" v="449" actId="1076"/>
          <ac:spMkLst>
            <pc:docMk/>
            <pc:sldMk cId="1728670204" sldId="289"/>
            <ac:spMk id="16" creationId="{D2C80B7F-61BB-224E-BD28-95765006017E}"/>
          </ac:spMkLst>
        </pc:spChg>
        <pc:spChg chg="mod">
          <ac:chgData name="Robson Ricardo" userId="ef357d63a3abd4cf" providerId="LiveId" clId="{820DBBA0-E710-4C2B-B6B4-08DE6E278E18}" dt="2022-12-15T00:30:18.717" v="452" actId="1076"/>
          <ac:spMkLst>
            <pc:docMk/>
            <pc:sldMk cId="1728670204" sldId="289"/>
            <ac:spMk id="17" creationId="{71FD59B0-45D2-E3F1-C0EC-0B27E2FD92EC}"/>
          </ac:spMkLst>
        </pc:spChg>
        <pc:spChg chg="mod">
          <ac:chgData name="Robson Ricardo" userId="ef357d63a3abd4cf" providerId="LiveId" clId="{820DBBA0-E710-4C2B-B6B4-08DE6E278E18}" dt="2022-12-15T00:32:08.935" v="725" actId="20577"/>
          <ac:spMkLst>
            <pc:docMk/>
            <pc:sldMk cId="1728670204" sldId="289"/>
            <ac:spMk id="18" creationId="{97A72FE5-B8BF-ED60-2CDE-45C3794A21D9}"/>
          </ac:spMkLst>
        </pc:spChg>
        <pc:spChg chg="add mod">
          <ac:chgData name="Robson Ricardo" userId="ef357d63a3abd4cf" providerId="LiveId" clId="{820DBBA0-E710-4C2B-B6B4-08DE6E278E18}" dt="2022-12-15T00:31:52.090" v="724" actId="2711"/>
          <ac:spMkLst>
            <pc:docMk/>
            <pc:sldMk cId="1728670204" sldId="289"/>
            <ac:spMk id="19" creationId="{5941CE3B-1361-13F9-A8CA-22B67B0D6F5E}"/>
          </ac:spMkLst>
        </pc:spChg>
        <pc:grpChg chg="mod">
          <ac:chgData name="Robson Ricardo" userId="ef357d63a3abd4cf" providerId="LiveId" clId="{820DBBA0-E710-4C2B-B6B4-08DE6E278E18}" dt="2022-12-15T00:29:25.014" v="449" actId="1076"/>
          <ac:grpSpMkLst>
            <pc:docMk/>
            <pc:sldMk cId="1728670204" sldId="289"/>
            <ac:grpSpMk id="11" creationId="{8C5C060E-8869-A073-A680-1BB1E624F8EA}"/>
          </ac:grpSpMkLst>
        </pc:grpChg>
        <pc:picChg chg="mod">
          <ac:chgData name="Robson Ricardo" userId="ef357d63a3abd4cf" providerId="LiveId" clId="{820DBBA0-E710-4C2B-B6B4-08DE6E278E18}" dt="2022-12-15T00:29:25.014" v="449" actId="1076"/>
          <ac:picMkLst>
            <pc:docMk/>
            <pc:sldMk cId="1728670204" sldId="289"/>
            <ac:picMk id="10" creationId="{154A9CF7-B57A-302A-1626-467E860CD099}"/>
          </ac:picMkLst>
        </pc:picChg>
        <pc:picChg chg="mod">
          <ac:chgData name="Robson Ricardo" userId="ef357d63a3abd4cf" providerId="LiveId" clId="{820DBBA0-E710-4C2B-B6B4-08DE6E278E18}" dt="2022-12-15T00:29:25.014" v="449" actId="1076"/>
          <ac:picMkLst>
            <pc:docMk/>
            <pc:sldMk cId="1728670204" sldId="289"/>
            <ac:picMk id="1026" creationId="{05E3C51D-B6C2-1DB7-CA63-3460A99CF7DE}"/>
          </ac:picMkLst>
        </pc:picChg>
      </pc:sldChg>
      <pc:sldChg chg="addSp delSp modSp add mod modTransition">
        <pc:chgData name="Robson Ricardo" userId="ef357d63a3abd4cf" providerId="LiveId" clId="{820DBBA0-E710-4C2B-B6B4-08DE6E278E18}" dt="2022-12-15T01:18:16.562" v="2429"/>
        <pc:sldMkLst>
          <pc:docMk/>
          <pc:sldMk cId="2345437831" sldId="290"/>
        </pc:sldMkLst>
        <pc:spChg chg="del">
          <ac:chgData name="Robson Ricardo" userId="ef357d63a3abd4cf" providerId="LiveId" clId="{820DBBA0-E710-4C2B-B6B4-08DE6E278E18}" dt="2022-12-15T00:32:24.699" v="728" actId="478"/>
          <ac:spMkLst>
            <pc:docMk/>
            <pc:sldMk cId="2345437831" sldId="290"/>
            <ac:spMk id="5" creationId="{247EE848-BF4A-5F50-A5C9-C16802EA3E17}"/>
          </ac:spMkLst>
        </pc:spChg>
        <pc:spChg chg="mod">
          <ac:chgData name="Robson Ricardo" userId="ef357d63a3abd4cf" providerId="LiveId" clId="{820DBBA0-E710-4C2B-B6B4-08DE6E278E18}" dt="2022-12-15T00:32:50.563" v="789" actId="20577"/>
          <ac:spMkLst>
            <pc:docMk/>
            <pc:sldMk cId="2345437831" sldId="290"/>
            <ac:spMk id="7" creationId="{441477E6-8C92-4C36-D43D-C711BA1B7746}"/>
          </ac:spMkLst>
        </pc:spChg>
        <pc:spChg chg="del">
          <ac:chgData name="Robson Ricardo" userId="ef357d63a3abd4cf" providerId="LiveId" clId="{820DBBA0-E710-4C2B-B6B4-08DE6E278E18}" dt="2022-12-15T00:32:24.699" v="728" actId="478"/>
          <ac:spMkLst>
            <pc:docMk/>
            <pc:sldMk cId="2345437831" sldId="290"/>
            <ac:spMk id="9" creationId="{0657215F-A48B-28EF-62A5-99B0EF374EF8}"/>
          </ac:spMkLst>
        </pc:spChg>
        <pc:spChg chg="del">
          <ac:chgData name="Robson Ricardo" userId="ef357d63a3abd4cf" providerId="LiveId" clId="{820DBBA0-E710-4C2B-B6B4-08DE6E278E18}" dt="2022-12-15T00:32:24.699" v="728" actId="478"/>
          <ac:spMkLst>
            <pc:docMk/>
            <pc:sldMk cId="2345437831" sldId="290"/>
            <ac:spMk id="12" creationId="{15ECFF96-E335-1468-7082-3FF877EC73DA}"/>
          </ac:spMkLst>
        </pc:spChg>
        <pc:spChg chg="del">
          <ac:chgData name="Robson Ricardo" userId="ef357d63a3abd4cf" providerId="LiveId" clId="{820DBBA0-E710-4C2B-B6B4-08DE6E278E18}" dt="2022-12-15T00:32:24.699" v="728" actId="478"/>
          <ac:spMkLst>
            <pc:docMk/>
            <pc:sldMk cId="2345437831" sldId="290"/>
            <ac:spMk id="13" creationId="{41585071-5994-ED03-208F-65DE2016818E}"/>
          </ac:spMkLst>
        </pc:spChg>
        <pc:spChg chg="add del mod">
          <ac:chgData name="Robson Ricardo" userId="ef357d63a3abd4cf" providerId="LiveId" clId="{820DBBA0-E710-4C2B-B6B4-08DE6E278E18}" dt="2022-12-15T00:35:16.160" v="880" actId="1076"/>
          <ac:spMkLst>
            <pc:docMk/>
            <pc:sldMk cId="2345437831" sldId="290"/>
            <ac:spMk id="14" creationId="{46671F04-9CC9-D415-D683-258832A9A18B}"/>
          </ac:spMkLst>
        </pc:spChg>
        <pc:spChg chg="add del mod">
          <ac:chgData name="Robson Ricardo" userId="ef357d63a3abd4cf" providerId="LiveId" clId="{820DBBA0-E710-4C2B-B6B4-08DE6E278E18}" dt="2022-12-15T00:35:16.160" v="880" actId="1076"/>
          <ac:spMkLst>
            <pc:docMk/>
            <pc:sldMk cId="2345437831" sldId="290"/>
            <ac:spMk id="15" creationId="{F21B7A28-2706-48E1-F2B3-BA04699051F3}"/>
          </ac:spMkLst>
        </pc:spChg>
        <pc:spChg chg="add del">
          <ac:chgData name="Robson Ricardo" userId="ef357d63a3abd4cf" providerId="LiveId" clId="{820DBBA0-E710-4C2B-B6B4-08DE6E278E18}" dt="2022-12-15T00:33:58.721" v="805" actId="478"/>
          <ac:spMkLst>
            <pc:docMk/>
            <pc:sldMk cId="2345437831" sldId="290"/>
            <ac:spMk id="16" creationId="{D2C80B7F-61BB-224E-BD28-95765006017E}"/>
          </ac:spMkLst>
        </pc:spChg>
        <pc:spChg chg="add del">
          <ac:chgData name="Robson Ricardo" userId="ef357d63a3abd4cf" providerId="LiveId" clId="{820DBBA0-E710-4C2B-B6B4-08DE6E278E18}" dt="2022-12-15T00:33:58.721" v="805" actId="478"/>
          <ac:spMkLst>
            <pc:docMk/>
            <pc:sldMk cId="2345437831" sldId="290"/>
            <ac:spMk id="17" creationId="{71FD59B0-45D2-E3F1-C0EC-0B27E2FD92EC}"/>
          </ac:spMkLst>
        </pc:spChg>
        <pc:spChg chg="add del">
          <ac:chgData name="Robson Ricardo" userId="ef357d63a3abd4cf" providerId="LiveId" clId="{820DBBA0-E710-4C2B-B6B4-08DE6E278E18}" dt="2022-12-15T00:33:58.721" v="805" actId="478"/>
          <ac:spMkLst>
            <pc:docMk/>
            <pc:sldMk cId="2345437831" sldId="290"/>
            <ac:spMk id="18" creationId="{97A72FE5-B8BF-ED60-2CDE-45C3794A21D9}"/>
          </ac:spMkLst>
        </pc:spChg>
        <pc:spChg chg="add del">
          <ac:chgData name="Robson Ricardo" userId="ef357d63a3abd4cf" providerId="LiveId" clId="{820DBBA0-E710-4C2B-B6B4-08DE6E278E18}" dt="2022-12-15T00:33:50.819" v="802" actId="478"/>
          <ac:spMkLst>
            <pc:docMk/>
            <pc:sldMk cId="2345437831" sldId="290"/>
            <ac:spMk id="19" creationId="{5941CE3B-1361-13F9-A8CA-22B67B0D6F5E}"/>
          </ac:spMkLst>
        </pc:spChg>
        <pc:grpChg chg="del">
          <ac:chgData name="Robson Ricardo" userId="ef357d63a3abd4cf" providerId="LiveId" clId="{820DBBA0-E710-4C2B-B6B4-08DE6E278E18}" dt="2022-12-15T00:32:24.699" v="728" actId="478"/>
          <ac:grpSpMkLst>
            <pc:docMk/>
            <pc:sldMk cId="2345437831" sldId="290"/>
            <ac:grpSpMk id="11" creationId="{8C5C060E-8869-A073-A680-1BB1E624F8EA}"/>
          </ac:grpSpMkLst>
        </pc:grpChg>
        <pc:picChg chg="del">
          <ac:chgData name="Robson Ricardo" userId="ef357d63a3abd4cf" providerId="LiveId" clId="{820DBBA0-E710-4C2B-B6B4-08DE6E278E18}" dt="2022-12-15T00:32:24.699" v="728" actId="478"/>
          <ac:picMkLst>
            <pc:docMk/>
            <pc:sldMk cId="2345437831" sldId="290"/>
            <ac:picMk id="10" creationId="{154A9CF7-B57A-302A-1626-467E860CD099}"/>
          </ac:picMkLst>
        </pc:picChg>
        <pc:picChg chg="add mod">
          <ac:chgData name="Robson Ricardo" userId="ef357d63a3abd4cf" providerId="LiveId" clId="{820DBBA0-E710-4C2B-B6B4-08DE6E278E18}" dt="2022-12-15T00:35:16.160" v="880" actId="1076"/>
          <ac:picMkLst>
            <pc:docMk/>
            <pc:sldMk cId="2345437831" sldId="290"/>
            <ac:picMk id="21" creationId="{3DF8EEB3-043C-03A4-FB71-C3F7973E1E19}"/>
          </ac:picMkLst>
        </pc:picChg>
        <pc:picChg chg="del">
          <ac:chgData name="Robson Ricardo" userId="ef357d63a3abd4cf" providerId="LiveId" clId="{820DBBA0-E710-4C2B-B6B4-08DE6E278E18}" dt="2022-12-15T00:32:24.699" v="728" actId="478"/>
          <ac:picMkLst>
            <pc:docMk/>
            <pc:sldMk cId="2345437831" sldId="290"/>
            <ac:picMk id="1026" creationId="{05E3C51D-B6C2-1DB7-CA63-3460A99CF7DE}"/>
          </ac:picMkLst>
        </pc:picChg>
      </pc:sldChg>
      <pc:sldChg chg="addSp delSp modSp add mod ord modTransition">
        <pc:chgData name="Robson Ricardo" userId="ef357d63a3abd4cf" providerId="LiveId" clId="{820DBBA0-E710-4C2B-B6B4-08DE6E278E18}" dt="2022-12-15T01:18:58.152" v="2430"/>
        <pc:sldMkLst>
          <pc:docMk/>
          <pc:sldMk cId="1011429162" sldId="291"/>
        </pc:sldMkLst>
        <pc:spChg chg="del">
          <ac:chgData name="Robson Ricardo" userId="ef357d63a3abd4cf" providerId="LiveId" clId="{820DBBA0-E710-4C2B-B6B4-08DE6E278E18}" dt="2022-12-15T00:40:56.488" v="913" actId="478"/>
          <ac:spMkLst>
            <pc:docMk/>
            <pc:sldMk cId="1011429162" sldId="291"/>
            <ac:spMk id="2" creationId="{CA53D9DA-BACD-B726-861A-BA2A7603EC95}"/>
          </ac:spMkLst>
        </pc:spChg>
        <pc:spChg chg="del">
          <ac:chgData name="Robson Ricardo" userId="ef357d63a3abd4cf" providerId="LiveId" clId="{820DBBA0-E710-4C2B-B6B4-08DE6E278E18}" dt="2022-12-15T00:40:56.488" v="913" actId="478"/>
          <ac:spMkLst>
            <pc:docMk/>
            <pc:sldMk cId="1011429162" sldId="291"/>
            <ac:spMk id="5" creationId="{DCE15094-D8DA-88FF-DEEE-70929C453269}"/>
          </ac:spMkLst>
        </pc:spChg>
        <pc:spChg chg="mod">
          <ac:chgData name="Robson Ricardo" userId="ef357d63a3abd4cf" providerId="LiveId" clId="{820DBBA0-E710-4C2B-B6B4-08DE6E278E18}" dt="2022-12-15T00:38:43.337" v="898" actId="20577"/>
          <ac:spMkLst>
            <pc:docMk/>
            <pc:sldMk cId="1011429162" sldId="291"/>
            <ac:spMk id="7" creationId="{441477E6-8C92-4C36-D43D-C711BA1B7746}"/>
          </ac:spMkLst>
        </pc:spChg>
        <pc:spChg chg="del">
          <ac:chgData name="Robson Ricardo" userId="ef357d63a3abd4cf" providerId="LiveId" clId="{820DBBA0-E710-4C2B-B6B4-08DE6E278E18}" dt="2022-12-15T00:40:59.143" v="914" actId="478"/>
          <ac:spMkLst>
            <pc:docMk/>
            <pc:sldMk cId="1011429162" sldId="291"/>
            <ac:spMk id="8" creationId="{930C8F3B-1998-187F-D86B-98909DAD7B69}"/>
          </ac:spMkLst>
        </pc:spChg>
        <pc:spChg chg="del">
          <ac:chgData name="Robson Ricardo" userId="ef357d63a3abd4cf" providerId="LiveId" clId="{820DBBA0-E710-4C2B-B6B4-08DE6E278E18}" dt="2022-12-15T00:40:59.143" v="914" actId="478"/>
          <ac:spMkLst>
            <pc:docMk/>
            <pc:sldMk cId="1011429162" sldId="291"/>
            <ac:spMk id="9" creationId="{E757A620-ED54-7AA3-60D0-DAE0CD2FD002}"/>
          </ac:spMkLst>
        </pc:spChg>
        <pc:spChg chg="del">
          <ac:chgData name="Robson Ricardo" userId="ef357d63a3abd4cf" providerId="LiveId" clId="{820DBBA0-E710-4C2B-B6B4-08DE6E278E18}" dt="2022-12-15T00:40:59.143" v="914" actId="478"/>
          <ac:spMkLst>
            <pc:docMk/>
            <pc:sldMk cId="1011429162" sldId="291"/>
            <ac:spMk id="10" creationId="{FD36C93E-A496-29A2-1D94-06524002652C}"/>
          </ac:spMkLst>
        </pc:spChg>
        <pc:spChg chg="del">
          <ac:chgData name="Robson Ricardo" userId="ef357d63a3abd4cf" providerId="LiveId" clId="{820DBBA0-E710-4C2B-B6B4-08DE6E278E18}" dt="2022-12-15T00:40:59.143" v="914" actId="478"/>
          <ac:spMkLst>
            <pc:docMk/>
            <pc:sldMk cId="1011429162" sldId="291"/>
            <ac:spMk id="11" creationId="{BAB11761-8AC2-99A4-CD56-FC2AA7469B32}"/>
          </ac:spMkLst>
        </pc:spChg>
        <pc:spChg chg="mod">
          <ac:chgData name="Robson Ricardo" userId="ef357d63a3abd4cf" providerId="LiveId" clId="{820DBBA0-E710-4C2B-B6B4-08DE6E278E18}" dt="2022-12-15T00:41:26.667" v="1015" actId="14100"/>
          <ac:spMkLst>
            <pc:docMk/>
            <pc:sldMk cId="1011429162" sldId="291"/>
            <ac:spMk id="13" creationId="{26545A96-542E-01A2-8B89-E4FB6CF847B4}"/>
          </ac:spMkLst>
        </pc:spChg>
        <pc:spChg chg="mod">
          <ac:chgData name="Robson Ricardo" userId="ef357d63a3abd4cf" providerId="LiveId" clId="{820DBBA0-E710-4C2B-B6B4-08DE6E278E18}" dt="2022-12-15T00:40:54.088" v="912" actId="20577"/>
          <ac:spMkLst>
            <pc:docMk/>
            <pc:sldMk cId="1011429162" sldId="291"/>
            <ac:spMk id="14" creationId="{01549082-78C8-7501-5271-3DDC7FF2E623}"/>
          </ac:spMkLst>
        </pc:spChg>
        <pc:spChg chg="add mod">
          <ac:chgData name="Robson Ricardo" userId="ef357d63a3abd4cf" providerId="LiveId" clId="{820DBBA0-E710-4C2B-B6B4-08DE6E278E18}" dt="2022-12-15T00:41:58.186" v="1100" actId="20577"/>
          <ac:spMkLst>
            <pc:docMk/>
            <pc:sldMk cId="1011429162" sldId="291"/>
            <ac:spMk id="20" creationId="{CA6B7C13-9840-E424-E323-44A5FD22600A}"/>
          </ac:spMkLst>
        </pc:spChg>
        <pc:spChg chg="add del mod">
          <ac:chgData name="Robson Ricardo" userId="ef357d63a3abd4cf" providerId="LiveId" clId="{820DBBA0-E710-4C2B-B6B4-08DE6E278E18}" dt="2022-12-15T00:41:34.934" v="1018" actId="478"/>
          <ac:spMkLst>
            <pc:docMk/>
            <pc:sldMk cId="1011429162" sldId="291"/>
            <ac:spMk id="21" creationId="{65700BCD-F19A-7FE9-4DB9-41F5AF9B036A}"/>
          </ac:spMkLst>
        </pc:spChg>
        <pc:picChg chg="add mod">
          <ac:chgData name="Robson Ricardo" userId="ef357d63a3abd4cf" providerId="LiveId" clId="{820DBBA0-E710-4C2B-B6B4-08DE6E278E18}" dt="2022-12-15T00:46:40.982" v="1265" actId="1076"/>
          <ac:picMkLst>
            <pc:docMk/>
            <pc:sldMk cId="1011429162" sldId="291"/>
            <ac:picMk id="15" creationId="{B73EBD90-22FE-5BE6-BE04-F3F2A5BBD17E}"/>
          </ac:picMkLst>
        </pc:picChg>
        <pc:picChg chg="add mod">
          <ac:chgData name="Robson Ricardo" userId="ef357d63a3abd4cf" providerId="LiveId" clId="{820DBBA0-E710-4C2B-B6B4-08DE6E278E18}" dt="2022-12-15T00:46:40.982" v="1265" actId="1076"/>
          <ac:picMkLst>
            <pc:docMk/>
            <pc:sldMk cId="1011429162" sldId="291"/>
            <ac:picMk id="17" creationId="{7B26E4E0-4F49-4465-DFB7-68B7D764A189}"/>
          </ac:picMkLst>
        </pc:picChg>
        <pc:picChg chg="add mod">
          <ac:chgData name="Robson Ricardo" userId="ef357d63a3abd4cf" providerId="LiveId" clId="{820DBBA0-E710-4C2B-B6B4-08DE6E278E18}" dt="2022-12-15T00:46:40.982" v="1265" actId="1076"/>
          <ac:picMkLst>
            <pc:docMk/>
            <pc:sldMk cId="1011429162" sldId="291"/>
            <ac:picMk id="19" creationId="{29F6F6F6-2843-149F-B9F9-0149CA4B9292}"/>
          </ac:picMkLst>
        </pc:picChg>
      </pc:sldChg>
      <pc:sldChg chg="addSp delSp modSp add mod ord modTransition">
        <pc:chgData name="Robson Ricardo" userId="ef357d63a3abd4cf" providerId="LiveId" clId="{820DBBA0-E710-4C2B-B6B4-08DE6E278E18}" dt="2022-12-15T00:51:54.981" v="1313" actId="478"/>
        <pc:sldMkLst>
          <pc:docMk/>
          <pc:sldMk cId="4207276540" sldId="292"/>
        </pc:sldMkLst>
        <pc:spChg chg="mod">
          <ac:chgData name="Robson Ricardo" userId="ef357d63a3abd4cf" providerId="LiveId" clId="{820DBBA0-E710-4C2B-B6B4-08DE6E278E18}" dt="2022-12-15T00:43:29.001" v="1158" actId="20577"/>
          <ac:spMkLst>
            <pc:docMk/>
            <pc:sldMk cId="4207276540" sldId="292"/>
            <ac:spMk id="2" creationId="{23644375-083E-CC9E-7DD0-A744BB3428EF}"/>
          </ac:spMkLst>
        </pc:spChg>
        <pc:spChg chg="mod">
          <ac:chgData name="Robson Ricardo" userId="ef357d63a3abd4cf" providerId="LiveId" clId="{820DBBA0-E710-4C2B-B6B4-08DE6E278E18}" dt="2022-12-15T00:42:41.871" v="1132" actId="20577"/>
          <ac:spMkLst>
            <pc:docMk/>
            <pc:sldMk cId="4207276540" sldId="292"/>
            <ac:spMk id="8" creationId="{BC744330-8BBF-199D-5CAD-6D35B17FEA1C}"/>
          </ac:spMkLst>
        </pc:spChg>
        <pc:spChg chg="add mod">
          <ac:chgData name="Robson Ricardo" userId="ef357d63a3abd4cf" providerId="LiveId" clId="{820DBBA0-E710-4C2B-B6B4-08DE6E278E18}" dt="2022-12-15T00:42:50.066" v="1133"/>
          <ac:spMkLst>
            <pc:docMk/>
            <pc:sldMk cId="4207276540" sldId="292"/>
            <ac:spMk id="9" creationId="{71E35D80-B9FB-AD9C-18B4-8EA63C738F7D}"/>
          </ac:spMkLst>
        </pc:spChg>
        <pc:spChg chg="mod">
          <ac:chgData name="Robson Ricardo" userId="ef357d63a3abd4cf" providerId="LiveId" clId="{820DBBA0-E710-4C2B-B6B4-08DE6E278E18}" dt="2022-12-15T00:44:13.959" v="1203" actId="20577"/>
          <ac:spMkLst>
            <pc:docMk/>
            <pc:sldMk cId="4207276540" sldId="292"/>
            <ac:spMk id="12" creationId="{001B02A9-D437-F75E-DBB4-20637131328A}"/>
          </ac:spMkLst>
        </pc:spChg>
        <pc:spChg chg="add mod">
          <ac:chgData name="Robson Ricardo" userId="ef357d63a3abd4cf" providerId="LiveId" clId="{820DBBA0-E710-4C2B-B6B4-08DE6E278E18}" dt="2022-12-15T00:42:57.228" v="1136" actId="1076"/>
          <ac:spMkLst>
            <pc:docMk/>
            <pc:sldMk cId="4207276540" sldId="292"/>
            <ac:spMk id="13" creationId="{E00C5D91-9FCF-74E2-1E24-02BCD9A6BDED}"/>
          </ac:spMkLst>
        </pc:spChg>
        <pc:spChg chg="mod">
          <ac:chgData name="Robson Ricardo" userId="ef357d63a3abd4cf" providerId="LiveId" clId="{820DBBA0-E710-4C2B-B6B4-08DE6E278E18}" dt="2022-12-15T00:43:47.144" v="1177" actId="20577"/>
          <ac:spMkLst>
            <pc:docMk/>
            <pc:sldMk cId="4207276540" sldId="292"/>
            <ac:spMk id="14" creationId="{45EA07F5-EB10-0989-C1E6-1B046CF1ABFD}"/>
          </ac:spMkLst>
        </pc:spChg>
        <pc:picChg chg="add mod ord">
          <ac:chgData name="Robson Ricardo" userId="ef357d63a3abd4cf" providerId="LiveId" clId="{820DBBA0-E710-4C2B-B6B4-08DE6E278E18}" dt="2022-12-15T00:51:48.538" v="1302" actId="171"/>
          <ac:picMkLst>
            <pc:docMk/>
            <pc:sldMk cId="4207276540" sldId="292"/>
            <ac:picMk id="5" creationId="{15BE7B58-18B5-4711-2837-FB6F1779B595}"/>
          </ac:picMkLst>
        </pc:picChg>
        <pc:picChg chg="del">
          <ac:chgData name="Robson Ricardo" userId="ef357d63a3abd4cf" providerId="LiveId" clId="{820DBBA0-E710-4C2B-B6B4-08DE6E278E18}" dt="2022-12-15T00:51:54.981" v="1313" actId="478"/>
          <ac:picMkLst>
            <pc:docMk/>
            <pc:sldMk cId="4207276540" sldId="292"/>
            <ac:picMk id="10" creationId="{154A9CF7-B57A-302A-1626-467E860CD099}"/>
          </ac:picMkLst>
        </pc:picChg>
        <pc:picChg chg="add mod ord">
          <ac:chgData name="Robson Ricardo" userId="ef357d63a3abd4cf" providerId="LiveId" clId="{820DBBA0-E710-4C2B-B6B4-08DE6E278E18}" dt="2022-12-15T00:51:53.623" v="1312" actId="171"/>
          <ac:picMkLst>
            <pc:docMk/>
            <pc:sldMk cId="4207276540" sldId="292"/>
            <ac:picMk id="15" creationId="{2C71C338-94D2-2F0B-069B-65922473D8D8}"/>
          </ac:picMkLst>
        </pc:picChg>
        <pc:picChg chg="del">
          <ac:chgData name="Robson Ricardo" userId="ef357d63a3abd4cf" providerId="LiveId" clId="{820DBBA0-E710-4C2B-B6B4-08DE6E278E18}" dt="2022-12-15T00:51:49.993" v="1303" actId="478"/>
          <ac:picMkLst>
            <pc:docMk/>
            <pc:sldMk cId="4207276540" sldId="292"/>
            <ac:picMk id="1026" creationId="{05E3C51D-B6C2-1DB7-CA63-3460A99CF7DE}"/>
          </ac:picMkLst>
        </pc:picChg>
      </pc:sldChg>
      <pc:sldChg chg="addSp delSp modSp add mod">
        <pc:chgData name="Robson Ricardo" userId="ef357d63a3abd4cf" providerId="LiveId" clId="{820DBBA0-E710-4C2B-B6B4-08DE6E278E18}" dt="2022-12-15T00:52:08.835" v="1330" actId="478"/>
        <pc:sldMkLst>
          <pc:docMk/>
          <pc:sldMk cId="546584180" sldId="293"/>
        </pc:sldMkLst>
        <pc:spChg chg="mod">
          <ac:chgData name="Robson Ricardo" userId="ef357d63a3abd4cf" providerId="LiveId" clId="{820DBBA0-E710-4C2B-B6B4-08DE6E278E18}" dt="2022-12-15T00:44:30.756" v="1205" actId="1076"/>
          <ac:spMkLst>
            <pc:docMk/>
            <pc:sldMk cId="546584180" sldId="293"/>
            <ac:spMk id="2" creationId="{23644375-083E-CC9E-7DD0-A744BB3428EF}"/>
          </ac:spMkLst>
        </pc:spChg>
        <pc:spChg chg="mod">
          <ac:chgData name="Robson Ricardo" userId="ef357d63a3abd4cf" providerId="LiveId" clId="{820DBBA0-E710-4C2B-B6B4-08DE6E278E18}" dt="2022-12-15T00:44:30.756" v="1205" actId="1076"/>
          <ac:spMkLst>
            <pc:docMk/>
            <pc:sldMk cId="546584180" sldId="293"/>
            <ac:spMk id="8" creationId="{BC744330-8BBF-199D-5CAD-6D35B17FEA1C}"/>
          </ac:spMkLst>
        </pc:spChg>
        <pc:spChg chg="mod">
          <ac:chgData name="Robson Ricardo" userId="ef357d63a3abd4cf" providerId="LiveId" clId="{820DBBA0-E710-4C2B-B6B4-08DE6E278E18}" dt="2022-12-15T00:44:30.756" v="1205" actId="1076"/>
          <ac:spMkLst>
            <pc:docMk/>
            <pc:sldMk cId="546584180" sldId="293"/>
            <ac:spMk id="9" creationId="{71E35D80-B9FB-AD9C-18B4-8EA63C738F7D}"/>
          </ac:spMkLst>
        </pc:spChg>
        <pc:spChg chg="mod">
          <ac:chgData name="Robson Ricardo" userId="ef357d63a3abd4cf" providerId="LiveId" clId="{820DBBA0-E710-4C2B-B6B4-08DE6E278E18}" dt="2022-12-15T00:44:30.756" v="1205" actId="1076"/>
          <ac:spMkLst>
            <pc:docMk/>
            <pc:sldMk cId="546584180" sldId="293"/>
            <ac:spMk id="12" creationId="{001B02A9-D437-F75E-DBB4-20637131328A}"/>
          </ac:spMkLst>
        </pc:spChg>
        <pc:spChg chg="mod">
          <ac:chgData name="Robson Ricardo" userId="ef357d63a3abd4cf" providerId="LiveId" clId="{820DBBA0-E710-4C2B-B6B4-08DE6E278E18}" dt="2022-12-15T00:44:30.756" v="1205" actId="1076"/>
          <ac:spMkLst>
            <pc:docMk/>
            <pc:sldMk cId="546584180" sldId="293"/>
            <ac:spMk id="13" creationId="{E00C5D91-9FCF-74E2-1E24-02BCD9A6BDED}"/>
          </ac:spMkLst>
        </pc:spChg>
        <pc:spChg chg="mod">
          <ac:chgData name="Robson Ricardo" userId="ef357d63a3abd4cf" providerId="LiveId" clId="{820DBBA0-E710-4C2B-B6B4-08DE6E278E18}" dt="2022-12-15T00:44:30.756" v="1205" actId="1076"/>
          <ac:spMkLst>
            <pc:docMk/>
            <pc:sldMk cId="546584180" sldId="293"/>
            <ac:spMk id="14" creationId="{45EA07F5-EB10-0989-C1E6-1B046CF1ABFD}"/>
          </ac:spMkLst>
        </pc:spChg>
        <pc:spChg chg="add mod">
          <ac:chgData name="Robson Ricardo" userId="ef357d63a3abd4cf" providerId="LiveId" clId="{820DBBA0-E710-4C2B-B6B4-08DE6E278E18}" dt="2022-12-15T00:45:27.263" v="1250" actId="20577"/>
          <ac:spMkLst>
            <pc:docMk/>
            <pc:sldMk cId="546584180" sldId="293"/>
            <ac:spMk id="17" creationId="{32F7F538-E03F-B497-F782-CBE59CA59E23}"/>
          </ac:spMkLst>
        </pc:spChg>
        <pc:spChg chg="add mod">
          <ac:chgData name="Robson Ricardo" userId="ef357d63a3abd4cf" providerId="LiveId" clId="{820DBBA0-E710-4C2B-B6B4-08DE6E278E18}" dt="2022-12-15T00:44:58.746" v="1232" actId="20577"/>
          <ac:spMkLst>
            <pc:docMk/>
            <pc:sldMk cId="546584180" sldId="293"/>
            <ac:spMk id="18" creationId="{49D86592-BE6C-292C-C780-BF98D43E5A76}"/>
          </ac:spMkLst>
        </pc:spChg>
        <pc:grpChg chg="mod">
          <ac:chgData name="Robson Ricardo" userId="ef357d63a3abd4cf" providerId="LiveId" clId="{820DBBA0-E710-4C2B-B6B4-08DE6E278E18}" dt="2022-12-15T00:44:30.756" v="1205" actId="1076"/>
          <ac:grpSpMkLst>
            <pc:docMk/>
            <pc:sldMk cId="546584180" sldId="293"/>
            <ac:grpSpMk id="11" creationId="{9698AF9D-AF49-7145-DB6F-898ABFCE802F}"/>
          </ac:grpSpMkLst>
        </pc:grpChg>
        <pc:picChg chg="mod">
          <ac:chgData name="Robson Ricardo" userId="ef357d63a3abd4cf" providerId="LiveId" clId="{820DBBA0-E710-4C2B-B6B4-08DE6E278E18}" dt="2022-12-15T00:44:30.756" v="1205" actId="1076"/>
          <ac:picMkLst>
            <pc:docMk/>
            <pc:sldMk cId="546584180" sldId="293"/>
            <ac:picMk id="5" creationId="{15BE7B58-18B5-4711-2837-FB6F1779B595}"/>
          </ac:picMkLst>
        </pc:picChg>
        <pc:picChg chg="del mod">
          <ac:chgData name="Robson Ricardo" userId="ef357d63a3abd4cf" providerId="LiveId" clId="{820DBBA0-E710-4C2B-B6B4-08DE6E278E18}" dt="2022-12-15T00:52:03.456" v="1324" actId="478"/>
          <ac:picMkLst>
            <pc:docMk/>
            <pc:sldMk cId="546584180" sldId="293"/>
            <ac:picMk id="10" creationId="{154A9CF7-B57A-302A-1626-467E860CD099}"/>
          </ac:picMkLst>
        </pc:picChg>
        <pc:picChg chg="mod ord">
          <ac:chgData name="Robson Ricardo" userId="ef357d63a3abd4cf" providerId="LiveId" clId="{820DBBA0-E710-4C2B-B6B4-08DE6E278E18}" dt="2022-12-15T00:52:01.904" v="1323" actId="171"/>
          <ac:picMkLst>
            <pc:docMk/>
            <pc:sldMk cId="546584180" sldId="293"/>
            <ac:picMk id="15" creationId="{2C71C338-94D2-2F0B-069B-65922473D8D8}"/>
          </ac:picMkLst>
        </pc:picChg>
        <pc:picChg chg="add del mod">
          <ac:chgData name="Robson Ricardo" userId="ef357d63a3abd4cf" providerId="LiveId" clId="{820DBBA0-E710-4C2B-B6B4-08DE6E278E18}" dt="2022-12-15T00:52:08.835" v="1330" actId="478"/>
          <ac:picMkLst>
            <pc:docMk/>
            <pc:sldMk cId="546584180" sldId="293"/>
            <ac:picMk id="16" creationId="{3FD923CF-7458-A875-6641-EB3B21731301}"/>
          </ac:picMkLst>
        </pc:picChg>
        <pc:picChg chg="add del mod">
          <ac:chgData name="Robson Ricardo" userId="ef357d63a3abd4cf" providerId="LiveId" clId="{820DBBA0-E710-4C2B-B6B4-08DE6E278E18}" dt="2022-12-15T00:52:07.616" v="1329" actId="478"/>
          <ac:picMkLst>
            <pc:docMk/>
            <pc:sldMk cId="546584180" sldId="293"/>
            <ac:picMk id="19" creationId="{5572A242-7DD9-37B1-ED78-B377BA670DA7}"/>
          </ac:picMkLst>
        </pc:picChg>
        <pc:picChg chg="add mod ord">
          <ac:chgData name="Robson Ricardo" userId="ef357d63a3abd4cf" providerId="LiveId" clId="{820DBBA0-E710-4C2B-B6B4-08DE6E278E18}" dt="2022-12-15T00:52:05.759" v="1328" actId="171"/>
          <ac:picMkLst>
            <pc:docMk/>
            <pc:sldMk cId="546584180" sldId="293"/>
            <ac:picMk id="20" creationId="{DDBE2C5B-1638-1146-30E2-4EA7C116A436}"/>
          </ac:picMkLst>
        </pc:picChg>
        <pc:picChg chg="mod">
          <ac:chgData name="Robson Ricardo" userId="ef357d63a3abd4cf" providerId="LiveId" clId="{820DBBA0-E710-4C2B-B6B4-08DE6E278E18}" dt="2022-12-15T00:44:30.756" v="1205" actId="1076"/>
          <ac:picMkLst>
            <pc:docMk/>
            <pc:sldMk cId="546584180" sldId="293"/>
            <ac:picMk id="1026" creationId="{05E3C51D-B6C2-1DB7-CA63-3460A99CF7DE}"/>
          </ac:picMkLst>
        </pc:picChg>
      </pc:sldChg>
      <pc:sldChg chg="addSp delSp modSp add mod">
        <pc:chgData name="Robson Ricardo" userId="ef357d63a3abd4cf" providerId="LiveId" clId="{820DBBA0-E710-4C2B-B6B4-08DE6E278E18}" dt="2022-12-15T00:52:16.963" v="1338" actId="478"/>
        <pc:sldMkLst>
          <pc:docMk/>
          <pc:sldMk cId="3971559372" sldId="294"/>
        </pc:sldMkLst>
        <pc:spChg chg="mod">
          <ac:chgData name="Robson Ricardo" userId="ef357d63a3abd4cf" providerId="LiveId" clId="{820DBBA0-E710-4C2B-B6B4-08DE6E278E18}" dt="2022-12-15T00:45:54.210" v="1252" actId="1076"/>
          <ac:spMkLst>
            <pc:docMk/>
            <pc:sldMk cId="3971559372" sldId="294"/>
            <ac:spMk id="2" creationId="{23644375-083E-CC9E-7DD0-A744BB3428EF}"/>
          </ac:spMkLst>
        </pc:spChg>
        <pc:spChg chg="mod">
          <ac:chgData name="Robson Ricardo" userId="ef357d63a3abd4cf" providerId="LiveId" clId="{820DBBA0-E710-4C2B-B6B4-08DE6E278E18}" dt="2022-12-15T00:45:54.210" v="1252" actId="1076"/>
          <ac:spMkLst>
            <pc:docMk/>
            <pc:sldMk cId="3971559372" sldId="294"/>
            <ac:spMk id="8" creationId="{BC744330-8BBF-199D-5CAD-6D35B17FEA1C}"/>
          </ac:spMkLst>
        </pc:spChg>
        <pc:spChg chg="mod">
          <ac:chgData name="Robson Ricardo" userId="ef357d63a3abd4cf" providerId="LiveId" clId="{820DBBA0-E710-4C2B-B6B4-08DE6E278E18}" dt="2022-12-15T00:45:54.210" v="1252" actId="1076"/>
          <ac:spMkLst>
            <pc:docMk/>
            <pc:sldMk cId="3971559372" sldId="294"/>
            <ac:spMk id="9" creationId="{71E35D80-B9FB-AD9C-18B4-8EA63C738F7D}"/>
          </ac:spMkLst>
        </pc:spChg>
        <pc:spChg chg="mod">
          <ac:chgData name="Robson Ricardo" userId="ef357d63a3abd4cf" providerId="LiveId" clId="{820DBBA0-E710-4C2B-B6B4-08DE6E278E18}" dt="2022-12-15T00:45:54.210" v="1252" actId="1076"/>
          <ac:spMkLst>
            <pc:docMk/>
            <pc:sldMk cId="3971559372" sldId="294"/>
            <ac:spMk id="12" creationId="{001B02A9-D437-F75E-DBB4-20637131328A}"/>
          </ac:spMkLst>
        </pc:spChg>
        <pc:spChg chg="mod">
          <ac:chgData name="Robson Ricardo" userId="ef357d63a3abd4cf" providerId="LiveId" clId="{820DBBA0-E710-4C2B-B6B4-08DE6E278E18}" dt="2022-12-15T00:45:54.210" v="1252" actId="1076"/>
          <ac:spMkLst>
            <pc:docMk/>
            <pc:sldMk cId="3971559372" sldId="294"/>
            <ac:spMk id="13" creationId="{E00C5D91-9FCF-74E2-1E24-02BCD9A6BDED}"/>
          </ac:spMkLst>
        </pc:spChg>
        <pc:spChg chg="mod">
          <ac:chgData name="Robson Ricardo" userId="ef357d63a3abd4cf" providerId="LiveId" clId="{820DBBA0-E710-4C2B-B6B4-08DE6E278E18}" dt="2022-12-15T00:45:54.210" v="1252" actId="1076"/>
          <ac:spMkLst>
            <pc:docMk/>
            <pc:sldMk cId="3971559372" sldId="294"/>
            <ac:spMk id="14" creationId="{45EA07F5-EB10-0989-C1E6-1B046CF1ABFD}"/>
          </ac:spMkLst>
        </pc:spChg>
        <pc:spChg chg="mod">
          <ac:chgData name="Robson Ricardo" userId="ef357d63a3abd4cf" providerId="LiveId" clId="{820DBBA0-E710-4C2B-B6B4-08DE6E278E18}" dt="2022-12-15T00:45:54.210" v="1252" actId="1076"/>
          <ac:spMkLst>
            <pc:docMk/>
            <pc:sldMk cId="3971559372" sldId="294"/>
            <ac:spMk id="17" creationId="{32F7F538-E03F-B497-F782-CBE59CA59E23}"/>
          </ac:spMkLst>
        </pc:spChg>
        <pc:spChg chg="mod">
          <ac:chgData name="Robson Ricardo" userId="ef357d63a3abd4cf" providerId="LiveId" clId="{820DBBA0-E710-4C2B-B6B4-08DE6E278E18}" dt="2022-12-15T00:45:54.210" v="1252" actId="1076"/>
          <ac:spMkLst>
            <pc:docMk/>
            <pc:sldMk cId="3971559372" sldId="294"/>
            <ac:spMk id="18" creationId="{49D86592-BE6C-292C-C780-BF98D43E5A76}"/>
          </ac:spMkLst>
        </pc:spChg>
        <pc:spChg chg="add mod">
          <ac:chgData name="Robson Ricardo" userId="ef357d63a3abd4cf" providerId="LiveId" clId="{820DBBA0-E710-4C2B-B6B4-08DE6E278E18}" dt="2022-12-15T00:48:58.058" v="1281" actId="20577"/>
          <ac:spMkLst>
            <pc:docMk/>
            <pc:sldMk cId="3971559372" sldId="294"/>
            <ac:spMk id="21" creationId="{4611DCD2-2B5F-2611-0894-1A677CF1C42D}"/>
          </ac:spMkLst>
        </pc:spChg>
        <pc:spChg chg="add mod">
          <ac:chgData name="Robson Ricardo" userId="ef357d63a3abd4cf" providerId="LiveId" clId="{820DBBA0-E710-4C2B-B6B4-08DE6E278E18}" dt="2022-12-15T00:48:39.443" v="1267"/>
          <ac:spMkLst>
            <pc:docMk/>
            <pc:sldMk cId="3971559372" sldId="294"/>
            <ac:spMk id="22" creationId="{5A82CABA-3F09-E5AB-82F1-267D4140CBFC}"/>
          </ac:spMkLst>
        </pc:spChg>
        <pc:spChg chg="add mod">
          <ac:chgData name="Robson Ricardo" userId="ef357d63a3abd4cf" providerId="LiveId" clId="{820DBBA0-E710-4C2B-B6B4-08DE6E278E18}" dt="2022-12-15T00:47:30.162" v="1266"/>
          <ac:spMkLst>
            <pc:docMk/>
            <pc:sldMk cId="3971559372" sldId="294"/>
            <ac:spMk id="23" creationId="{0173055E-1D6A-F344-F446-5B3C442AC143}"/>
          </ac:spMkLst>
        </pc:spChg>
        <pc:spChg chg="add mod">
          <ac:chgData name="Robson Ricardo" userId="ef357d63a3abd4cf" providerId="LiveId" clId="{820DBBA0-E710-4C2B-B6B4-08DE6E278E18}" dt="2022-12-15T00:49:23.734" v="1282"/>
          <ac:spMkLst>
            <pc:docMk/>
            <pc:sldMk cId="3971559372" sldId="294"/>
            <ac:spMk id="24" creationId="{91034394-7E08-17DD-FD8B-56D2842E554B}"/>
          </ac:spMkLst>
        </pc:spChg>
        <pc:spChg chg="add mod">
          <ac:chgData name="Robson Ricardo" userId="ef357d63a3abd4cf" providerId="LiveId" clId="{820DBBA0-E710-4C2B-B6B4-08DE6E278E18}" dt="2022-12-15T00:49:27.168" v="1283" actId="6549"/>
          <ac:spMkLst>
            <pc:docMk/>
            <pc:sldMk cId="3971559372" sldId="294"/>
            <ac:spMk id="25" creationId="{31C78ABC-1767-65C9-8B7B-1B6E406BE9A6}"/>
          </ac:spMkLst>
        </pc:spChg>
        <pc:grpChg chg="mod">
          <ac:chgData name="Robson Ricardo" userId="ef357d63a3abd4cf" providerId="LiveId" clId="{820DBBA0-E710-4C2B-B6B4-08DE6E278E18}" dt="2022-12-15T00:45:54.210" v="1252" actId="1076"/>
          <ac:grpSpMkLst>
            <pc:docMk/>
            <pc:sldMk cId="3971559372" sldId="294"/>
            <ac:grpSpMk id="11" creationId="{9698AF9D-AF49-7145-DB6F-898ABFCE802F}"/>
          </ac:grpSpMkLst>
        </pc:grpChg>
        <pc:picChg chg="mod">
          <ac:chgData name="Robson Ricardo" userId="ef357d63a3abd4cf" providerId="LiveId" clId="{820DBBA0-E710-4C2B-B6B4-08DE6E278E18}" dt="2022-12-15T00:45:54.210" v="1252" actId="1076"/>
          <ac:picMkLst>
            <pc:docMk/>
            <pc:sldMk cId="3971559372" sldId="294"/>
            <ac:picMk id="5" creationId="{15BE7B58-18B5-4711-2837-FB6F1779B595}"/>
          </ac:picMkLst>
        </pc:picChg>
        <pc:picChg chg="mod">
          <ac:chgData name="Robson Ricardo" userId="ef357d63a3abd4cf" providerId="LiveId" clId="{820DBBA0-E710-4C2B-B6B4-08DE6E278E18}" dt="2022-12-15T00:45:54.210" v="1252" actId="1076"/>
          <ac:picMkLst>
            <pc:docMk/>
            <pc:sldMk cId="3971559372" sldId="294"/>
            <ac:picMk id="10" creationId="{154A9CF7-B57A-302A-1626-467E860CD099}"/>
          </ac:picMkLst>
        </pc:picChg>
        <pc:picChg chg="mod">
          <ac:chgData name="Robson Ricardo" userId="ef357d63a3abd4cf" providerId="LiveId" clId="{820DBBA0-E710-4C2B-B6B4-08DE6E278E18}" dt="2022-12-15T00:45:54.210" v="1252" actId="1076"/>
          <ac:picMkLst>
            <pc:docMk/>
            <pc:sldMk cId="3971559372" sldId="294"/>
            <ac:picMk id="15" creationId="{2C71C338-94D2-2F0B-069B-65922473D8D8}"/>
          </ac:picMkLst>
        </pc:picChg>
        <pc:picChg chg="del mod">
          <ac:chgData name="Robson Ricardo" userId="ef357d63a3abd4cf" providerId="LiveId" clId="{820DBBA0-E710-4C2B-B6B4-08DE6E278E18}" dt="2022-12-15T00:52:16.963" v="1338" actId="478"/>
          <ac:picMkLst>
            <pc:docMk/>
            <pc:sldMk cId="3971559372" sldId="294"/>
            <ac:picMk id="16" creationId="{3FD923CF-7458-A875-6641-EB3B21731301}"/>
          </ac:picMkLst>
        </pc:picChg>
        <pc:picChg chg="del mod">
          <ac:chgData name="Robson Ricardo" userId="ef357d63a3abd4cf" providerId="LiveId" clId="{820DBBA0-E710-4C2B-B6B4-08DE6E278E18}" dt="2022-12-15T00:52:15.756" v="1337" actId="478"/>
          <ac:picMkLst>
            <pc:docMk/>
            <pc:sldMk cId="3971559372" sldId="294"/>
            <ac:picMk id="19" creationId="{5572A242-7DD9-37B1-ED78-B377BA670DA7}"/>
          </ac:picMkLst>
        </pc:picChg>
        <pc:picChg chg="mod ord">
          <ac:chgData name="Robson Ricardo" userId="ef357d63a3abd4cf" providerId="LiveId" clId="{820DBBA0-E710-4C2B-B6B4-08DE6E278E18}" dt="2022-12-15T00:52:14.347" v="1336" actId="171"/>
          <ac:picMkLst>
            <pc:docMk/>
            <pc:sldMk cId="3971559372" sldId="294"/>
            <ac:picMk id="20" creationId="{DDBE2C5B-1638-1146-30E2-4EA7C116A436}"/>
          </ac:picMkLst>
        </pc:picChg>
        <pc:picChg chg="mod">
          <ac:chgData name="Robson Ricardo" userId="ef357d63a3abd4cf" providerId="LiveId" clId="{820DBBA0-E710-4C2B-B6B4-08DE6E278E18}" dt="2022-12-15T00:45:54.210" v="1252" actId="1076"/>
          <ac:picMkLst>
            <pc:docMk/>
            <pc:sldMk cId="3971559372" sldId="294"/>
            <ac:picMk id="1026" creationId="{05E3C51D-B6C2-1DB7-CA63-3460A99CF7DE}"/>
          </ac:picMkLst>
        </pc:picChg>
      </pc:sldChg>
      <pc:sldChg chg="addSp delSp modSp add mod">
        <pc:chgData name="Robson Ricardo" userId="ef357d63a3abd4cf" providerId="LiveId" clId="{820DBBA0-E710-4C2B-B6B4-08DE6E278E18}" dt="2022-12-15T00:50:18.651" v="1292" actId="1076"/>
        <pc:sldMkLst>
          <pc:docMk/>
          <pc:sldMk cId="2981902559" sldId="295"/>
        </pc:sldMkLst>
        <pc:spChg chg="del">
          <ac:chgData name="Robson Ricardo" userId="ef357d63a3abd4cf" providerId="LiveId" clId="{820DBBA0-E710-4C2B-B6B4-08DE6E278E18}" dt="2022-12-15T00:49:40.542" v="1285" actId="478"/>
          <ac:spMkLst>
            <pc:docMk/>
            <pc:sldMk cId="2981902559" sldId="295"/>
            <ac:spMk id="9" creationId="{71E35D80-B9FB-AD9C-18B4-8EA63C738F7D}"/>
          </ac:spMkLst>
        </pc:spChg>
        <pc:spChg chg="del">
          <ac:chgData name="Robson Ricardo" userId="ef357d63a3abd4cf" providerId="LiveId" clId="{820DBBA0-E710-4C2B-B6B4-08DE6E278E18}" dt="2022-12-15T00:49:40.542" v="1285" actId="478"/>
          <ac:spMkLst>
            <pc:docMk/>
            <pc:sldMk cId="2981902559" sldId="295"/>
            <ac:spMk id="12" creationId="{001B02A9-D437-F75E-DBB4-20637131328A}"/>
          </ac:spMkLst>
        </pc:spChg>
        <pc:spChg chg="del">
          <ac:chgData name="Robson Ricardo" userId="ef357d63a3abd4cf" providerId="LiveId" clId="{820DBBA0-E710-4C2B-B6B4-08DE6E278E18}" dt="2022-12-15T00:49:40.542" v="1285" actId="478"/>
          <ac:spMkLst>
            <pc:docMk/>
            <pc:sldMk cId="2981902559" sldId="295"/>
            <ac:spMk id="13" creationId="{E00C5D91-9FCF-74E2-1E24-02BCD9A6BDED}"/>
          </ac:spMkLst>
        </pc:spChg>
        <pc:spChg chg="del">
          <ac:chgData name="Robson Ricardo" userId="ef357d63a3abd4cf" providerId="LiveId" clId="{820DBBA0-E710-4C2B-B6B4-08DE6E278E18}" dt="2022-12-15T00:49:40.542" v="1285" actId="478"/>
          <ac:spMkLst>
            <pc:docMk/>
            <pc:sldMk cId="2981902559" sldId="295"/>
            <ac:spMk id="14" creationId="{45EA07F5-EB10-0989-C1E6-1B046CF1ABFD}"/>
          </ac:spMkLst>
        </pc:spChg>
        <pc:spChg chg="mod">
          <ac:chgData name="Robson Ricardo" userId="ef357d63a3abd4cf" providerId="LiveId" clId="{820DBBA0-E710-4C2B-B6B4-08DE6E278E18}" dt="2022-12-15T00:49:46.748" v="1286" actId="1076"/>
          <ac:spMkLst>
            <pc:docMk/>
            <pc:sldMk cId="2981902559" sldId="295"/>
            <ac:spMk id="17" creationId="{32F7F538-E03F-B497-F782-CBE59CA59E23}"/>
          </ac:spMkLst>
        </pc:spChg>
        <pc:spChg chg="mod">
          <ac:chgData name="Robson Ricardo" userId="ef357d63a3abd4cf" providerId="LiveId" clId="{820DBBA0-E710-4C2B-B6B4-08DE6E278E18}" dt="2022-12-15T00:49:46.748" v="1286" actId="1076"/>
          <ac:spMkLst>
            <pc:docMk/>
            <pc:sldMk cId="2981902559" sldId="295"/>
            <ac:spMk id="18" creationId="{49D86592-BE6C-292C-C780-BF98D43E5A76}"/>
          </ac:spMkLst>
        </pc:spChg>
        <pc:spChg chg="mod">
          <ac:chgData name="Robson Ricardo" userId="ef357d63a3abd4cf" providerId="LiveId" clId="{820DBBA0-E710-4C2B-B6B4-08DE6E278E18}" dt="2022-12-15T00:49:46.748" v="1286" actId="1076"/>
          <ac:spMkLst>
            <pc:docMk/>
            <pc:sldMk cId="2981902559" sldId="295"/>
            <ac:spMk id="21" creationId="{4611DCD2-2B5F-2611-0894-1A677CF1C42D}"/>
          </ac:spMkLst>
        </pc:spChg>
        <pc:spChg chg="mod">
          <ac:chgData name="Robson Ricardo" userId="ef357d63a3abd4cf" providerId="LiveId" clId="{820DBBA0-E710-4C2B-B6B4-08DE6E278E18}" dt="2022-12-15T00:49:46.748" v="1286" actId="1076"/>
          <ac:spMkLst>
            <pc:docMk/>
            <pc:sldMk cId="2981902559" sldId="295"/>
            <ac:spMk id="22" creationId="{5A82CABA-3F09-E5AB-82F1-267D4140CBFC}"/>
          </ac:spMkLst>
        </pc:spChg>
        <pc:spChg chg="mod">
          <ac:chgData name="Robson Ricardo" userId="ef357d63a3abd4cf" providerId="LiveId" clId="{820DBBA0-E710-4C2B-B6B4-08DE6E278E18}" dt="2022-12-15T00:49:46.748" v="1286" actId="1076"/>
          <ac:spMkLst>
            <pc:docMk/>
            <pc:sldMk cId="2981902559" sldId="295"/>
            <ac:spMk id="23" creationId="{0173055E-1D6A-F344-F446-5B3C442AC143}"/>
          </ac:spMkLst>
        </pc:spChg>
        <pc:spChg chg="mod">
          <ac:chgData name="Robson Ricardo" userId="ef357d63a3abd4cf" providerId="LiveId" clId="{820DBBA0-E710-4C2B-B6B4-08DE6E278E18}" dt="2022-12-15T00:49:46.748" v="1286" actId="1076"/>
          <ac:spMkLst>
            <pc:docMk/>
            <pc:sldMk cId="2981902559" sldId="295"/>
            <ac:spMk id="24" creationId="{91034394-7E08-17DD-FD8B-56D2842E554B}"/>
          </ac:spMkLst>
        </pc:spChg>
        <pc:spChg chg="mod">
          <ac:chgData name="Robson Ricardo" userId="ef357d63a3abd4cf" providerId="LiveId" clId="{820DBBA0-E710-4C2B-B6B4-08DE6E278E18}" dt="2022-12-15T00:49:46.748" v="1286" actId="1076"/>
          <ac:spMkLst>
            <pc:docMk/>
            <pc:sldMk cId="2981902559" sldId="295"/>
            <ac:spMk id="25" creationId="{31C78ABC-1767-65C9-8B7B-1B6E406BE9A6}"/>
          </ac:spMkLst>
        </pc:spChg>
        <pc:grpChg chg="del">
          <ac:chgData name="Robson Ricardo" userId="ef357d63a3abd4cf" providerId="LiveId" clId="{820DBBA0-E710-4C2B-B6B4-08DE6E278E18}" dt="2022-12-15T00:49:40.542" v="1285" actId="478"/>
          <ac:grpSpMkLst>
            <pc:docMk/>
            <pc:sldMk cId="2981902559" sldId="295"/>
            <ac:grpSpMk id="11" creationId="{9698AF9D-AF49-7145-DB6F-898ABFCE802F}"/>
          </ac:grpSpMkLst>
        </pc:grpChg>
        <pc:picChg chg="del">
          <ac:chgData name="Robson Ricardo" userId="ef357d63a3abd4cf" providerId="LiveId" clId="{820DBBA0-E710-4C2B-B6B4-08DE6E278E18}" dt="2022-12-15T00:49:40.542" v="1285" actId="478"/>
          <ac:picMkLst>
            <pc:docMk/>
            <pc:sldMk cId="2981902559" sldId="295"/>
            <ac:picMk id="5" creationId="{15BE7B58-18B5-4711-2837-FB6F1779B595}"/>
          </ac:picMkLst>
        </pc:picChg>
        <pc:picChg chg="del">
          <ac:chgData name="Robson Ricardo" userId="ef357d63a3abd4cf" providerId="LiveId" clId="{820DBBA0-E710-4C2B-B6B4-08DE6E278E18}" dt="2022-12-15T00:49:40.542" v="1285" actId="478"/>
          <ac:picMkLst>
            <pc:docMk/>
            <pc:sldMk cId="2981902559" sldId="295"/>
            <ac:picMk id="10" creationId="{154A9CF7-B57A-302A-1626-467E860CD099}"/>
          </ac:picMkLst>
        </pc:picChg>
        <pc:picChg chg="del">
          <ac:chgData name="Robson Ricardo" userId="ef357d63a3abd4cf" providerId="LiveId" clId="{820DBBA0-E710-4C2B-B6B4-08DE6E278E18}" dt="2022-12-15T00:49:40.542" v="1285" actId="478"/>
          <ac:picMkLst>
            <pc:docMk/>
            <pc:sldMk cId="2981902559" sldId="295"/>
            <ac:picMk id="15" creationId="{2C71C338-94D2-2F0B-069B-65922473D8D8}"/>
          </ac:picMkLst>
        </pc:picChg>
        <pc:picChg chg="mod">
          <ac:chgData name="Robson Ricardo" userId="ef357d63a3abd4cf" providerId="LiveId" clId="{820DBBA0-E710-4C2B-B6B4-08DE6E278E18}" dt="2022-12-15T00:49:46.748" v="1286" actId="1076"/>
          <ac:picMkLst>
            <pc:docMk/>
            <pc:sldMk cId="2981902559" sldId="295"/>
            <ac:picMk id="16" creationId="{3FD923CF-7458-A875-6641-EB3B21731301}"/>
          </ac:picMkLst>
        </pc:picChg>
        <pc:picChg chg="mod">
          <ac:chgData name="Robson Ricardo" userId="ef357d63a3abd4cf" providerId="LiveId" clId="{820DBBA0-E710-4C2B-B6B4-08DE6E278E18}" dt="2022-12-15T00:49:46.748" v="1286" actId="1076"/>
          <ac:picMkLst>
            <pc:docMk/>
            <pc:sldMk cId="2981902559" sldId="295"/>
            <ac:picMk id="19" creationId="{5572A242-7DD9-37B1-ED78-B377BA670DA7}"/>
          </ac:picMkLst>
        </pc:picChg>
        <pc:picChg chg="mod">
          <ac:chgData name="Robson Ricardo" userId="ef357d63a3abd4cf" providerId="LiveId" clId="{820DBBA0-E710-4C2B-B6B4-08DE6E278E18}" dt="2022-12-15T00:49:46.748" v="1286" actId="1076"/>
          <ac:picMkLst>
            <pc:docMk/>
            <pc:sldMk cId="2981902559" sldId="295"/>
            <ac:picMk id="20" creationId="{DDBE2C5B-1638-1146-30E2-4EA7C116A436}"/>
          </ac:picMkLst>
        </pc:picChg>
        <pc:picChg chg="add mod">
          <ac:chgData name="Robson Ricardo" userId="ef357d63a3abd4cf" providerId="LiveId" clId="{820DBBA0-E710-4C2B-B6B4-08DE6E278E18}" dt="2022-12-15T00:50:18.651" v="1292" actId="1076"/>
          <ac:picMkLst>
            <pc:docMk/>
            <pc:sldMk cId="2981902559" sldId="295"/>
            <ac:picMk id="27" creationId="{71C63E30-453C-65DF-646F-B70517CBA1E2}"/>
          </ac:picMkLst>
        </pc:picChg>
        <pc:picChg chg="del">
          <ac:chgData name="Robson Ricardo" userId="ef357d63a3abd4cf" providerId="LiveId" clId="{820DBBA0-E710-4C2B-B6B4-08DE6E278E18}" dt="2022-12-15T00:49:40.542" v="1285" actId="478"/>
          <ac:picMkLst>
            <pc:docMk/>
            <pc:sldMk cId="2981902559" sldId="295"/>
            <ac:picMk id="1026" creationId="{05E3C51D-B6C2-1DB7-CA63-3460A99CF7DE}"/>
          </ac:picMkLst>
        </pc:picChg>
      </pc:sldChg>
      <pc:sldChg chg="addSp delSp modSp add mod ord">
        <pc:chgData name="Robson Ricardo" userId="ef357d63a3abd4cf" providerId="LiveId" clId="{820DBBA0-E710-4C2B-B6B4-08DE6E278E18}" dt="2022-12-15T00:54:16.928" v="1371" actId="1076"/>
        <pc:sldMkLst>
          <pc:docMk/>
          <pc:sldMk cId="2311096834" sldId="296"/>
        </pc:sldMkLst>
        <pc:spChg chg="mod">
          <ac:chgData name="Robson Ricardo" userId="ef357d63a3abd4cf" providerId="LiveId" clId="{820DBBA0-E710-4C2B-B6B4-08DE6E278E18}" dt="2022-12-15T00:53:32.496" v="1353" actId="20577"/>
          <ac:spMkLst>
            <pc:docMk/>
            <pc:sldMk cId="2311096834" sldId="296"/>
            <ac:spMk id="7" creationId="{441477E6-8C92-4C36-D43D-C711BA1B7746}"/>
          </ac:spMkLst>
        </pc:spChg>
        <pc:picChg chg="add mod ord modCrop">
          <ac:chgData name="Robson Ricardo" userId="ef357d63a3abd4cf" providerId="LiveId" clId="{820DBBA0-E710-4C2B-B6B4-08DE6E278E18}" dt="2022-12-15T00:54:16.928" v="1371" actId="1076"/>
          <ac:picMkLst>
            <pc:docMk/>
            <pc:sldMk cId="2311096834" sldId="296"/>
            <ac:picMk id="5" creationId="{7461745D-6C06-5466-F1FC-F8D9B642DADA}"/>
          </ac:picMkLst>
        </pc:picChg>
        <pc:picChg chg="del">
          <ac:chgData name="Robson Ricardo" userId="ef357d63a3abd4cf" providerId="LiveId" clId="{820DBBA0-E710-4C2B-B6B4-08DE6E278E18}" dt="2022-12-15T00:53:35.084" v="1354" actId="478"/>
          <ac:picMkLst>
            <pc:docMk/>
            <pc:sldMk cId="2311096834" sldId="296"/>
            <ac:picMk id="8" creationId="{E87A7C36-355C-AEC3-81CC-907381B59151}"/>
          </ac:picMkLst>
        </pc:picChg>
      </pc:sldChg>
      <pc:sldChg chg="addSp delSp modSp add mod ord modTransition">
        <pc:chgData name="Robson Ricardo" userId="ef357d63a3abd4cf" providerId="LiveId" clId="{820DBBA0-E710-4C2B-B6B4-08DE6E278E18}" dt="2022-12-15T01:19:16.120" v="2431"/>
        <pc:sldMkLst>
          <pc:docMk/>
          <pc:sldMk cId="1081344255" sldId="297"/>
        </pc:sldMkLst>
        <pc:spChg chg="add mod">
          <ac:chgData name="Robson Ricardo" userId="ef357d63a3abd4cf" providerId="LiveId" clId="{820DBBA0-E710-4C2B-B6B4-08DE6E278E18}" dt="2022-12-15T01:00:50.172" v="1540" actId="1076"/>
          <ac:spMkLst>
            <pc:docMk/>
            <pc:sldMk cId="1081344255" sldId="297"/>
            <ac:spMk id="2" creationId="{461B98CC-0373-DAB5-D526-6C7D576BE66F}"/>
          </ac:spMkLst>
        </pc:spChg>
        <pc:spChg chg="add mod">
          <ac:chgData name="Robson Ricardo" userId="ef357d63a3abd4cf" providerId="LiveId" clId="{820DBBA0-E710-4C2B-B6B4-08DE6E278E18}" dt="2022-12-15T01:00:50.172" v="1540" actId="1076"/>
          <ac:spMkLst>
            <pc:docMk/>
            <pc:sldMk cId="1081344255" sldId="297"/>
            <ac:spMk id="5" creationId="{98E001F5-4A3C-A2A9-5D12-9807F94AC12C}"/>
          </ac:spMkLst>
        </pc:spChg>
        <pc:spChg chg="mod">
          <ac:chgData name="Robson Ricardo" userId="ef357d63a3abd4cf" providerId="LiveId" clId="{820DBBA0-E710-4C2B-B6B4-08DE6E278E18}" dt="2022-12-15T00:54:45.209" v="1396" actId="20577"/>
          <ac:spMkLst>
            <pc:docMk/>
            <pc:sldMk cId="1081344255" sldId="297"/>
            <ac:spMk id="7" creationId="{441477E6-8C92-4C36-D43D-C711BA1B7746}"/>
          </ac:spMkLst>
        </pc:spChg>
        <pc:spChg chg="mod">
          <ac:chgData name="Robson Ricardo" userId="ef357d63a3abd4cf" providerId="LiveId" clId="{820DBBA0-E710-4C2B-B6B4-08DE6E278E18}" dt="2022-12-15T00:55:20.788" v="1439" actId="20577"/>
          <ac:spMkLst>
            <pc:docMk/>
            <pc:sldMk cId="1081344255" sldId="297"/>
            <ac:spMk id="13" creationId="{26545A96-542E-01A2-8B89-E4FB6CF847B4}"/>
          </ac:spMkLst>
        </pc:spChg>
        <pc:spChg chg="mod">
          <ac:chgData name="Robson Ricardo" userId="ef357d63a3abd4cf" providerId="LiveId" clId="{820DBBA0-E710-4C2B-B6B4-08DE6E278E18}" dt="2022-12-15T00:54:58.213" v="1399" actId="20577"/>
          <ac:spMkLst>
            <pc:docMk/>
            <pc:sldMk cId="1081344255" sldId="297"/>
            <ac:spMk id="14" creationId="{01549082-78C8-7501-5271-3DDC7FF2E623}"/>
          </ac:spMkLst>
        </pc:spChg>
        <pc:spChg chg="del">
          <ac:chgData name="Robson Ricardo" userId="ef357d63a3abd4cf" providerId="LiveId" clId="{820DBBA0-E710-4C2B-B6B4-08DE6E278E18}" dt="2022-12-15T00:55:42.489" v="1440" actId="478"/>
          <ac:spMkLst>
            <pc:docMk/>
            <pc:sldMk cId="1081344255" sldId="297"/>
            <ac:spMk id="20" creationId="{CA6B7C13-9840-E424-E323-44A5FD22600A}"/>
          </ac:spMkLst>
        </pc:spChg>
        <pc:picChg chg="del">
          <ac:chgData name="Robson Ricardo" userId="ef357d63a3abd4cf" providerId="LiveId" clId="{820DBBA0-E710-4C2B-B6B4-08DE6E278E18}" dt="2022-12-15T00:56:30.499" v="1441" actId="478"/>
          <ac:picMkLst>
            <pc:docMk/>
            <pc:sldMk cId="1081344255" sldId="297"/>
            <ac:picMk id="15" creationId="{B73EBD90-22FE-5BE6-BE04-F3F2A5BBD17E}"/>
          </ac:picMkLst>
        </pc:picChg>
        <pc:picChg chg="del">
          <ac:chgData name="Robson Ricardo" userId="ef357d63a3abd4cf" providerId="LiveId" clId="{820DBBA0-E710-4C2B-B6B4-08DE6E278E18}" dt="2022-12-15T00:56:30.499" v="1441" actId="478"/>
          <ac:picMkLst>
            <pc:docMk/>
            <pc:sldMk cId="1081344255" sldId="297"/>
            <ac:picMk id="17" creationId="{7B26E4E0-4F49-4465-DFB7-68B7D764A189}"/>
          </ac:picMkLst>
        </pc:picChg>
        <pc:picChg chg="del">
          <ac:chgData name="Robson Ricardo" userId="ef357d63a3abd4cf" providerId="LiveId" clId="{820DBBA0-E710-4C2B-B6B4-08DE6E278E18}" dt="2022-12-15T00:56:30.499" v="1441" actId="478"/>
          <ac:picMkLst>
            <pc:docMk/>
            <pc:sldMk cId="1081344255" sldId="297"/>
            <ac:picMk id="19" creationId="{29F6F6F6-2843-149F-B9F9-0149CA4B9292}"/>
          </ac:picMkLst>
        </pc:picChg>
      </pc:sldChg>
      <pc:sldChg chg="addSp delSp modSp add mod modTransition">
        <pc:chgData name="Robson Ricardo" userId="ef357d63a3abd4cf" providerId="LiveId" clId="{820DBBA0-E710-4C2B-B6B4-08DE6E278E18}" dt="2022-12-15T01:19:23.457" v="2432"/>
        <pc:sldMkLst>
          <pc:docMk/>
          <pc:sldMk cId="826816649" sldId="298"/>
        </pc:sldMkLst>
        <pc:spChg chg="del">
          <ac:chgData name="Robson Ricardo" userId="ef357d63a3abd4cf" providerId="LiveId" clId="{820DBBA0-E710-4C2B-B6B4-08DE6E278E18}" dt="2022-12-15T01:02:56.369" v="1572" actId="478"/>
          <ac:spMkLst>
            <pc:docMk/>
            <pc:sldMk cId="826816649" sldId="298"/>
            <ac:spMk id="2" creationId="{461B98CC-0373-DAB5-D526-6C7D576BE66F}"/>
          </ac:spMkLst>
        </pc:spChg>
        <pc:spChg chg="del">
          <ac:chgData name="Robson Ricardo" userId="ef357d63a3abd4cf" providerId="LiveId" clId="{820DBBA0-E710-4C2B-B6B4-08DE6E278E18}" dt="2022-12-15T01:02:56.369" v="1572" actId="478"/>
          <ac:spMkLst>
            <pc:docMk/>
            <pc:sldMk cId="826816649" sldId="298"/>
            <ac:spMk id="5" creationId="{98E001F5-4A3C-A2A9-5D12-9807F94AC12C}"/>
          </ac:spMkLst>
        </pc:spChg>
        <pc:spChg chg="mod">
          <ac:chgData name="Robson Ricardo" userId="ef357d63a3abd4cf" providerId="LiveId" clId="{820DBBA0-E710-4C2B-B6B4-08DE6E278E18}" dt="2022-12-15T01:03:20.132" v="1614" actId="20577"/>
          <ac:spMkLst>
            <pc:docMk/>
            <pc:sldMk cId="826816649" sldId="298"/>
            <ac:spMk id="7" creationId="{441477E6-8C92-4C36-D43D-C711BA1B7746}"/>
          </ac:spMkLst>
        </pc:spChg>
        <pc:spChg chg="add mod">
          <ac:chgData name="Robson Ricardo" userId="ef357d63a3abd4cf" providerId="LiveId" clId="{820DBBA0-E710-4C2B-B6B4-08DE6E278E18}" dt="2022-12-15T01:04:59.822" v="1729" actId="1076"/>
          <ac:spMkLst>
            <pc:docMk/>
            <pc:sldMk cId="826816649" sldId="298"/>
            <ac:spMk id="8" creationId="{13060215-29C0-EE81-2AAE-A582DB0510A2}"/>
          </ac:spMkLst>
        </pc:spChg>
        <pc:spChg chg="add mod">
          <ac:chgData name="Robson Ricardo" userId="ef357d63a3abd4cf" providerId="LiveId" clId="{820DBBA0-E710-4C2B-B6B4-08DE6E278E18}" dt="2022-12-15T01:04:59.822" v="1729" actId="1076"/>
          <ac:spMkLst>
            <pc:docMk/>
            <pc:sldMk cId="826816649" sldId="298"/>
            <ac:spMk id="9" creationId="{CC0CAF1B-4AD1-3A7B-D513-2313A23D5973}"/>
          </ac:spMkLst>
        </pc:spChg>
        <pc:spChg chg="add mod">
          <ac:chgData name="Robson Ricardo" userId="ef357d63a3abd4cf" providerId="LiveId" clId="{820DBBA0-E710-4C2B-B6B4-08DE6E278E18}" dt="2022-12-15T01:05:03.506" v="1730" actId="1076"/>
          <ac:spMkLst>
            <pc:docMk/>
            <pc:sldMk cId="826816649" sldId="298"/>
            <ac:spMk id="10" creationId="{27320578-D93E-D8D2-398C-77DBA19E313C}"/>
          </ac:spMkLst>
        </pc:spChg>
        <pc:spChg chg="add mod">
          <ac:chgData name="Robson Ricardo" userId="ef357d63a3abd4cf" providerId="LiveId" clId="{820DBBA0-E710-4C2B-B6B4-08DE6E278E18}" dt="2022-12-15T01:05:03.506" v="1730" actId="1076"/>
          <ac:spMkLst>
            <pc:docMk/>
            <pc:sldMk cId="826816649" sldId="298"/>
            <ac:spMk id="11" creationId="{4C1CFD2E-9984-7904-2AD8-EACF78DF3333}"/>
          </ac:spMkLst>
        </pc:spChg>
        <pc:spChg chg="add mod">
          <ac:chgData name="Robson Ricardo" userId="ef357d63a3abd4cf" providerId="LiveId" clId="{820DBBA0-E710-4C2B-B6B4-08DE6E278E18}" dt="2022-12-15T01:05:06.999" v="1731" actId="1076"/>
          <ac:spMkLst>
            <pc:docMk/>
            <pc:sldMk cId="826816649" sldId="298"/>
            <ac:spMk id="12" creationId="{5A710174-7CC2-641C-88C7-4C8D2257C838}"/>
          </ac:spMkLst>
        </pc:spChg>
        <pc:spChg chg="mod">
          <ac:chgData name="Robson Ricardo" userId="ef357d63a3abd4cf" providerId="LiveId" clId="{820DBBA0-E710-4C2B-B6B4-08DE6E278E18}" dt="2022-12-15T01:04:56.072" v="1728" actId="1076"/>
          <ac:spMkLst>
            <pc:docMk/>
            <pc:sldMk cId="826816649" sldId="298"/>
            <ac:spMk id="13" creationId="{26545A96-542E-01A2-8B89-E4FB6CF847B4}"/>
          </ac:spMkLst>
        </pc:spChg>
        <pc:spChg chg="mod">
          <ac:chgData name="Robson Ricardo" userId="ef357d63a3abd4cf" providerId="LiveId" clId="{820DBBA0-E710-4C2B-B6B4-08DE6E278E18}" dt="2022-12-15T01:04:56.072" v="1728" actId="1076"/>
          <ac:spMkLst>
            <pc:docMk/>
            <pc:sldMk cId="826816649" sldId="298"/>
            <ac:spMk id="14" creationId="{01549082-78C8-7501-5271-3DDC7FF2E623}"/>
          </ac:spMkLst>
        </pc:spChg>
        <pc:spChg chg="add mod">
          <ac:chgData name="Robson Ricardo" userId="ef357d63a3abd4cf" providerId="LiveId" clId="{820DBBA0-E710-4C2B-B6B4-08DE6E278E18}" dt="2022-12-15T01:05:06.999" v="1731" actId="1076"/>
          <ac:spMkLst>
            <pc:docMk/>
            <pc:sldMk cId="826816649" sldId="298"/>
            <ac:spMk id="15" creationId="{CCABBDD8-AF2C-0F0B-8891-3318CAEA3A37}"/>
          </ac:spMkLst>
        </pc:spChg>
        <pc:spChg chg="add mod">
          <ac:chgData name="Robson Ricardo" userId="ef357d63a3abd4cf" providerId="LiveId" clId="{820DBBA0-E710-4C2B-B6B4-08DE6E278E18}" dt="2022-12-15T01:06:42.233" v="1894" actId="1076"/>
          <ac:spMkLst>
            <pc:docMk/>
            <pc:sldMk cId="826816649" sldId="298"/>
            <ac:spMk id="16" creationId="{D0C0E9CF-9AFC-9380-0E6B-621E0855988E}"/>
          </ac:spMkLst>
        </pc:spChg>
        <pc:spChg chg="add mod">
          <ac:chgData name="Robson Ricardo" userId="ef357d63a3abd4cf" providerId="LiveId" clId="{820DBBA0-E710-4C2B-B6B4-08DE6E278E18}" dt="2022-12-15T01:06:42.233" v="1894" actId="1076"/>
          <ac:spMkLst>
            <pc:docMk/>
            <pc:sldMk cId="826816649" sldId="298"/>
            <ac:spMk id="17" creationId="{FAAD2AFA-5191-8140-AFFC-2CAE1CB8DCFE}"/>
          </ac:spMkLst>
        </pc:spChg>
        <pc:spChg chg="add mod">
          <ac:chgData name="Robson Ricardo" userId="ef357d63a3abd4cf" providerId="LiveId" clId="{820DBBA0-E710-4C2B-B6B4-08DE6E278E18}" dt="2022-12-15T01:06:42.233" v="1894" actId="1076"/>
          <ac:spMkLst>
            <pc:docMk/>
            <pc:sldMk cId="826816649" sldId="298"/>
            <ac:spMk id="18" creationId="{C9D0205D-92D8-8DE6-A46A-6DC294FC1F3B}"/>
          </ac:spMkLst>
        </pc:spChg>
        <pc:spChg chg="add mod">
          <ac:chgData name="Robson Ricardo" userId="ef357d63a3abd4cf" providerId="LiveId" clId="{820DBBA0-E710-4C2B-B6B4-08DE6E278E18}" dt="2022-12-15T01:06:42.233" v="1894" actId="1076"/>
          <ac:spMkLst>
            <pc:docMk/>
            <pc:sldMk cId="826816649" sldId="298"/>
            <ac:spMk id="19" creationId="{B591359B-D7CB-559C-B20C-EA3FB35EC4F6}"/>
          </ac:spMkLst>
        </pc:spChg>
        <pc:spChg chg="add mod">
          <ac:chgData name="Robson Ricardo" userId="ef357d63a3abd4cf" providerId="LiveId" clId="{820DBBA0-E710-4C2B-B6B4-08DE6E278E18}" dt="2022-12-15T01:06:42.233" v="1894" actId="1076"/>
          <ac:spMkLst>
            <pc:docMk/>
            <pc:sldMk cId="826816649" sldId="298"/>
            <ac:spMk id="20" creationId="{C40D8833-43A0-2B3D-0774-44E7C7528352}"/>
          </ac:spMkLst>
        </pc:spChg>
        <pc:spChg chg="add mod">
          <ac:chgData name="Robson Ricardo" userId="ef357d63a3abd4cf" providerId="LiveId" clId="{820DBBA0-E710-4C2B-B6B4-08DE6E278E18}" dt="2022-12-15T01:06:42.233" v="1894" actId="1076"/>
          <ac:spMkLst>
            <pc:docMk/>
            <pc:sldMk cId="826816649" sldId="298"/>
            <ac:spMk id="21" creationId="{9722F0B1-5F68-D65D-48A3-C04C517558DB}"/>
          </ac:spMkLst>
        </pc:spChg>
        <pc:spChg chg="add mod">
          <ac:chgData name="Robson Ricardo" userId="ef357d63a3abd4cf" providerId="LiveId" clId="{820DBBA0-E710-4C2B-B6B4-08DE6E278E18}" dt="2022-12-15T01:06:42.233" v="1894" actId="1076"/>
          <ac:spMkLst>
            <pc:docMk/>
            <pc:sldMk cId="826816649" sldId="298"/>
            <ac:spMk id="22" creationId="{6B213F3C-82F9-42A5-1A2B-95730B67E4A6}"/>
          </ac:spMkLst>
        </pc:spChg>
        <pc:spChg chg="add mod">
          <ac:chgData name="Robson Ricardo" userId="ef357d63a3abd4cf" providerId="LiveId" clId="{820DBBA0-E710-4C2B-B6B4-08DE6E278E18}" dt="2022-12-15T01:06:42.233" v="1894" actId="1076"/>
          <ac:spMkLst>
            <pc:docMk/>
            <pc:sldMk cId="826816649" sldId="298"/>
            <ac:spMk id="23" creationId="{D842F39D-2DD9-E3FD-259E-43BB6039AF76}"/>
          </ac:spMkLst>
        </pc:spChg>
      </pc:sldChg>
      <pc:sldChg chg="addSp delSp modSp add mod">
        <pc:chgData name="Robson Ricardo" userId="ef357d63a3abd4cf" providerId="LiveId" clId="{820DBBA0-E710-4C2B-B6B4-08DE6E278E18}" dt="2022-12-15T01:07:24.359" v="1900" actId="1076"/>
        <pc:sldMkLst>
          <pc:docMk/>
          <pc:sldMk cId="3007580771" sldId="299"/>
        </pc:sldMkLst>
        <pc:spChg chg="del">
          <ac:chgData name="Robson Ricardo" userId="ef357d63a3abd4cf" providerId="LiveId" clId="{820DBBA0-E710-4C2B-B6B4-08DE6E278E18}" dt="2022-12-15T01:07:13.577" v="1896" actId="478"/>
          <ac:spMkLst>
            <pc:docMk/>
            <pc:sldMk cId="3007580771" sldId="299"/>
            <ac:spMk id="7" creationId="{441477E6-8C92-4C36-D43D-C711BA1B7746}"/>
          </ac:spMkLst>
        </pc:spChg>
        <pc:spChg chg="del">
          <ac:chgData name="Robson Ricardo" userId="ef357d63a3abd4cf" providerId="LiveId" clId="{820DBBA0-E710-4C2B-B6B4-08DE6E278E18}" dt="2022-12-15T01:07:13.577" v="1896" actId="478"/>
          <ac:spMkLst>
            <pc:docMk/>
            <pc:sldMk cId="3007580771" sldId="299"/>
            <ac:spMk id="8" creationId="{13060215-29C0-EE81-2AAE-A582DB0510A2}"/>
          </ac:spMkLst>
        </pc:spChg>
        <pc:spChg chg="del">
          <ac:chgData name="Robson Ricardo" userId="ef357d63a3abd4cf" providerId="LiveId" clId="{820DBBA0-E710-4C2B-B6B4-08DE6E278E18}" dt="2022-12-15T01:07:13.577" v="1896" actId="478"/>
          <ac:spMkLst>
            <pc:docMk/>
            <pc:sldMk cId="3007580771" sldId="299"/>
            <ac:spMk id="9" creationId="{CC0CAF1B-4AD1-3A7B-D513-2313A23D5973}"/>
          </ac:spMkLst>
        </pc:spChg>
        <pc:spChg chg="del">
          <ac:chgData name="Robson Ricardo" userId="ef357d63a3abd4cf" providerId="LiveId" clId="{820DBBA0-E710-4C2B-B6B4-08DE6E278E18}" dt="2022-12-15T01:07:13.577" v="1896" actId="478"/>
          <ac:spMkLst>
            <pc:docMk/>
            <pc:sldMk cId="3007580771" sldId="299"/>
            <ac:spMk id="10" creationId="{27320578-D93E-D8D2-398C-77DBA19E313C}"/>
          </ac:spMkLst>
        </pc:spChg>
        <pc:spChg chg="del">
          <ac:chgData name="Robson Ricardo" userId="ef357d63a3abd4cf" providerId="LiveId" clId="{820DBBA0-E710-4C2B-B6B4-08DE6E278E18}" dt="2022-12-15T01:07:13.577" v="1896" actId="478"/>
          <ac:spMkLst>
            <pc:docMk/>
            <pc:sldMk cId="3007580771" sldId="299"/>
            <ac:spMk id="11" creationId="{4C1CFD2E-9984-7904-2AD8-EACF78DF3333}"/>
          </ac:spMkLst>
        </pc:spChg>
        <pc:spChg chg="del">
          <ac:chgData name="Robson Ricardo" userId="ef357d63a3abd4cf" providerId="LiveId" clId="{820DBBA0-E710-4C2B-B6B4-08DE6E278E18}" dt="2022-12-15T01:07:13.577" v="1896" actId="478"/>
          <ac:spMkLst>
            <pc:docMk/>
            <pc:sldMk cId="3007580771" sldId="299"/>
            <ac:spMk id="12" creationId="{5A710174-7CC2-641C-88C7-4C8D2257C838}"/>
          </ac:spMkLst>
        </pc:spChg>
        <pc:spChg chg="del">
          <ac:chgData name="Robson Ricardo" userId="ef357d63a3abd4cf" providerId="LiveId" clId="{820DBBA0-E710-4C2B-B6B4-08DE6E278E18}" dt="2022-12-15T01:07:13.577" v="1896" actId="478"/>
          <ac:spMkLst>
            <pc:docMk/>
            <pc:sldMk cId="3007580771" sldId="299"/>
            <ac:spMk id="13" creationId="{26545A96-542E-01A2-8B89-E4FB6CF847B4}"/>
          </ac:spMkLst>
        </pc:spChg>
        <pc:spChg chg="del">
          <ac:chgData name="Robson Ricardo" userId="ef357d63a3abd4cf" providerId="LiveId" clId="{820DBBA0-E710-4C2B-B6B4-08DE6E278E18}" dt="2022-12-15T01:07:13.577" v="1896" actId="478"/>
          <ac:spMkLst>
            <pc:docMk/>
            <pc:sldMk cId="3007580771" sldId="299"/>
            <ac:spMk id="14" creationId="{01549082-78C8-7501-5271-3DDC7FF2E623}"/>
          </ac:spMkLst>
        </pc:spChg>
        <pc:spChg chg="del">
          <ac:chgData name="Robson Ricardo" userId="ef357d63a3abd4cf" providerId="LiveId" clId="{820DBBA0-E710-4C2B-B6B4-08DE6E278E18}" dt="2022-12-15T01:07:13.577" v="1896" actId="478"/>
          <ac:spMkLst>
            <pc:docMk/>
            <pc:sldMk cId="3007580771" sldId="299"/>
            <ac:spMk id="15" creationId="{CCABBDD8-AF2C-0F0B-8891-3318CAEA3A37}"/>
          </ac:spMkLst>
        </pc:spChg>
        <pc:spChg chg="del">
          <ac:chgData name="Robson Ricardo" userId="ef357d63a3abd4cf" providerId="LiveId" clId="{820DBBA0-E710-4C2B-B6B4-08DE6E278E18}" dt="2022-12-15T01:07:13.577" v="1896" actId="478"/>
          <ac:spMkLst>
            <pc:docMk/>
            <pc:sldMk cId="3007580771" sldId="299"/>
            <ac:spMk id="16" creationId="{D0C0E9CF-9AFC-9380-0E6B-621E0855988E}"/>
          </ac:spMkLst>
        </pc:spChg>
        <pc:spChg chg="del">
          <ac:chgData name="Robson Ricardo" userId="ef357d63a3abd4cf" providerId="LiveId" clId="{820DBBA0-E710-4C2B-B6B4-08DE6E278E18}" dt="2022-12-15T01:07:13.577" v="1896" actId="478"/>
          <ac:spMkLst>
            <pc:docMk/>
            <pc:sldMk cId="3007580771" sldId="299"/>
            <ac:spMk id="17" creationId="{FAAD2AFA-5191-8140-AFFC-2CAE1CB8DCFE}"/>
          </ac:spMkLst>
        </pc:spChg>
        <pc:spChg chg="del">
          <ac:chgData name="Robson Ricardo" userId="ef357d63a3abd4cf" providerId="LiveId" clId="{820DBBA0-E710-4C2B-B6B4-08DE6E278E18}" dt="2022-12-15T01:07:13.577" v="1896" actId="478"/>
          <ac:spMkLst>
            <pc:docMk/>
            <pc:sldMk cId="3007580771" sldId="299"/>
            <ac:spMk id="18" creationId="{C9D0205D-92D8-8DE6-A46A-6DC294FC1F3B}"/>
          </ac:spMkLst>
        </pc:spChg>
        <pc:spChg chg="del">
          <ac:chgData name="Robson Ricardo" userId="ef357d63a3abd4cf" providerId="LiveId" clId="{820DBBA0-E710-4C2B-B6B4-08DE6E278E18}" dt="2022-12-15T01:07:13.577" v="1896" actId="478"/>
          <ac:spMkLst>
            <pc:docMk/>
            <pc:sldMk cId="3007580771" sldId="299"/>
            <ac:spMk id="19" creationId="{B591359B-D7CB-559C-B20C-EA3FB35EC4F6}"/>
          </ac:spMkLst>
        </pc:spChg>
        <pc:spChg chg="del">
          <ac:chgData name="Robson Ricardo" userId="ef357d63a3abd4cf" providerId="LiveId" clId="{820DBBA0-E710-4C2B-B6B4-08DE6E278E18}" dt="2022-12-15T01:07:13.577" v="1896" actId="478"/>
          <ac:spMkLst>
            <pc:docMk/>
            <pc:sldMk cId="3007580771" sldId="299"/>
            <ac:spMk id="20" creationId="{C40D8833-43A0-2B3D-0774-44E7C7528352}"/>
          </ac:spMkLst>
        </pc:spChg>
        <pc:spChg chg="del">
          <ac:chgData name="Robson Ricardo" userId="ef357d63a3abd4cf" providerId="LiveId" clId="{820DBBA0-E710-4C2B-B6B4-08DE6E278E18}" dt="2022-12-15T01:07:13.577" v="1896" actId="478"/>
          <ac:spMkLst>
            <pc:docMk/>
            <pc:sldMk cId="3007580771" sldId="299"/>
            <ac:spMk id="21" creationId="{9722F0B1-5F68-D65D-48A3-C04C517558DB}"/>
          </ac:spMkLst>
        </pc:spChg>
        <pc:spChg chg="del">
          <ac:chgData name="Robson Ricardo" userId="ef357d63a3abd4cf" providerId="LiveId" clId="{820DBBA0-E710-4C2B-B6B4-08DE6E278E18}" dt="2022-12-15T01:07:13.577" v="1896" actId="478"/>
          <ac:spMkLst>
            <pc:docMk/>
            <pc:sldMk cId="3007580771" sldId="299"/>
            <ac:spMk id="22" creationId="{6B213F3C-82F9-42A5-1A2B-95730B67E4A6}"/>
          </ac:spMkLst>
        </pc:spChg>
        <pc:spChg chg="del">
          <ac:chgData name="Robson Ricardo" userId="ef357d63a3abd4cf" providerId="LiveId" clId="{820DBBA0-E710-4C2B-B6B4-08DE6E278E18}" dt="2022-12-15T01:07:13.577" v="1896" actId="478"/>
          <ac:spMkLst>
            <pc:docMk/>
            <pc:sldMk cId="3007580771" sldId="299"/>
            <ac:spMk id="23" creationId="{D842F39D-2DD9-E3FD-259E-43BB6039AF76}"/>
          </ac:spMkLst>
        </pc:spChg>
        <pc:picChg chg="add mod">
          <ac:chgData name="Robson Ricardo" userId="ef357d63a3abd4cf" providerId="LiveId" clId="{820DBBA0-E710-4C2B-B6B4-08DE6E278E18}" dt="2022-12-15T01:07:24.359" v="1900" actId="1076"/>
          <ac:picMkLst>
            <pc:docMk/>
            <pc:sldMk cId="3007580771" sldId="299"/>
            <ac:picMk id="5" creationId="{396EAF3C-799E-96D3-4ACC-34542D2DD19C}"/>
          </ac:picMkLst>
        </pc:picChg>
      </pc:sldChg>
      <pc:sldChg chg="modSp add mod">
        <pc:chgData name="Robson Ricardo" userId="ef357d63a3abd4cf" providerId="LiveId" clId="{820DBBA0-E710-4C2B-B6B4-08DE6E278E18}" dt="2022-12-15T01:09:52.818" v="1986" actId="20577"/>
        <pc:sldMkLst>
          <pc:docMk/>
          <pc:sldMk cId="172154316" sldId="300"/>
        </pc:sldMkLst>
        <pc:spChg chg="mod">
          <ac:chgData name="Robson Ricardo" userId="ef357d63a3abd4cf" providerId="LiveId" clId="{820DBBA0-E710-4C2B-B6B4-08DE6E278E18}" dt="2022-12-15T01:09:52.818" v="1986" actId="20577"/>
          <ac:spMkLst>
            <pc:docMk/>
            <pc:sldMk cId="172154316" sldId="300"/>
            <ac:spMk id="2" creationId="{461B98CC-0373-DAB5-D526-6C7D576BE66F}"/>
          </ac:spMkLst>
        </pc:spChg>
        <pc:spChg chg="mod">
          <ac:chgData name="Robson Ricardo" userId="ef357d63a3abd4cf" providerId="LiveId" clId="{820DBBA0-E710-4C2B-B6B4-08DE6E278E18}" dt="2022-12-15T01:09:44.273" v="1962"/>
          <ac:spMkLst>
            <pc:docMk/>
            <pc:sldMk cId="172154316" sldId="300"/>
            <ac:spMk id="5" creationId="{98E001F5-4A3C-A2A9-5D12-9807F94AC12C}"/>
          </ac:spMkLst>
        </pc:spChg>
        <pc:spChg chg="mod">
          <ac:chgData name="Robson Ricardo" userId="ef357d63a3abd4cf" providerId="LiveId" clId="{820DBBA0-E710-4C2B-B6B4-08DE6E278E18}" dt="2022-12-15T01:08:28.805" v="1912" actId="20577"/>
          <ac:spMkLst>
            <pc:docMk/>
            <pc:sldMk cId="172154316" sldId="300"/>
            <ac:spMk id="7" creationId="{441477E6-8C92-4C36-D43D-C711BA1B7746}"/>
          </ac:spMkLst>
        </pc:spChg>
        <pc:spChg chg="mod">
          <ac:chgData name="Robson Ricardo" userId="ef357d63a3abd4cf" providerId="LiveId" clId="{820DBBA0-E710-4C2B-B6B4-08DE6E278E18}" dt="2022-12-15T01:08:44.282" v="1958" actId="20577"/>
          <ac:spMkLst>
            <pc:docMk/>
            <pc:sldMk cId="172154316" sldId="300"/>
            <ac:spMk id="13" creationId="{26545A96-542E-01A2-8B89-E4FB6CF847B4}"/>
          </ac:spMkLst>
        </pc:spChg>
        <pc:spChg chg="mod">
          <ac:chgData name="Robson Ricardo" userId="ef357d63a3abd4cf" providerId="LiveId" clId="{820DBBA0-E710-4C2B-B6B4-08DE6E278E18}" dt="2022-12-15T01:09:11.296" v="1961"/>
          <ac:spMkLst>
            <pc:docMk/>
            <pc:sldMk cId="172154316" sldId="300"/>
            <ac:spMk id="14" creationId="{01549082-78C8-7501-5271-3DDC7FF2E623}"/>
          </ac:spMkLst>
        </pc:spChg>
      </pc:sldChg>
      <pc:sldChg chg="addSp delSp modSp add mod replId modTransition">
        <pc:chgData name="Robson Ricardo" userId="ef357d63a3abd4cf" providerId="LiveId" clId="{820DBBA0-E710-4C2B-B6B4-08DE6E278E18}" dt="2022-12-15T01:19:32.483" v="2433"/>
        <pc:sldMkLst>
          <pc:docMk/>
          <pc:sldMk cId="1950634769" sldId="301"/>
        </pc:sldMkLst>
        <pc:spChg chg="add del mod">
          <ac:chgData name="Robson Ricardo" userId="ef357d63a3abd4cf" providerId="LiveId" clId="{820DBBA0-E710-4C2B-B6B4-08DE6E278E18}" dt="2022-12-15T01:12:31.208" v="2118" actId="478"/>
          <ac:spMkLst>
            <pc:docMk/>
            <pc:sldMk cId="1950634769" sldId="301"/>
            <ac:spMk id="2" creationId="{AADCF4A1-DB6F-A4F9-428F-8E0B5388091D}"/>
          </ac:spMkLst>
        </pc:spChg>
        <pc:spChg chg="add del mod">
          <ac:chgData name="Robson Ricardo" userId="ef357d63a3abd4cf" providerId="LiveId" clId="{820DBBA0-E710-4C2B-B6B4-08DE6E278E18}" dt="2022-12-15T01:12:31.208" v="2118" actId="478"/>
          <ac:spMkLst>
            <pc:docMk/>
            <pc:sldMk cId="1950634769" sldId="301"/>
            <ac:spMk id="5" creationId="{9C6AAFBB-7193-C615-FA68-1B7E69465F47}"/>
          </ac:spMkLst>
        </pc:spChg>
        <pc:spChg chg="mod">
          <ac:chgData name="Robson Ricardo" userId="ef357d63a3abd4cf" providerId="LiveId" clId="{820DBBA0-E710-4C2B-B6B4-08DE6E278E18}" dt="2022-12-15T01:10:02.256" v="1996" actId="20577"/>
          <ac:spMkLst>
            <pc:docMk/>
            <pc:sldMk cId="1950634769" sldId="301"/>
            <ac:spMk id="7" creationId="{441477E6-8C92-4C36-D43D-C711BA1B7746}"/>
          </ac:spMkLst>
        </pc:spChg>
        <pc:spChg chg="mod">
          <ac:chgData name="Robson Ricardo" userId="ef357d63a3abd4cf" providerId="LiveId" clId="{820DBBA0-E710-4C2B-B6B4-08DE6E278E18}" dt="2022-12-15T01:12:36.971" v="2119" actId="1076"/>
          <ac:spMkLst>
            <pc:docMk/>
            <pc:sldMk cId="1950634769" sldId="301"/>
            <ac:spMk id="8" creationId="{13060215-29C0-EE81-2AAE-A582DB0510A2}"/>
          </ac:spMkLst>
        </pc:spChg>
        <pc:spChg chg="mod">
          <ac:chgData name="Robson Ricardo" userId="ef357d63a3abd4cf" providerId="LiveId" clId="{820DBBA0-E710-4C2B-B6B4-08DE6E278E18}" dt="2022-12-15T01:12:36.971" v="2119" actId="1076"/>
          <ac:spMkLst>
            <pc:docMk/>
            <pc:sldMk cId="1950634769" sldId="301"/>
            <ac:spMk id="9" creationId="{CC0CAF1B-4AD1-3A7B-D513-2313A23D5973}"/>
          </ac:spMkLst>
        </pc:spChg>
        <pc:spChg chg="mod">
          <ac:chgData name="Robson Ricardo" userId="ef357d63a3abd4cf" providerId="LiveId" clId="{820DBBA0-E710-4C2B-B6B4-08DE6E278E18}" dt="2022-12-15T01:14:06.639" v="2407" actId="20577"/>
          <ac:spMkLst>
            <pc:docMk/>
            <pc:sldMk cId="1950634769" sldId="301"/>
            <ac:spMk id="10" creationId="{27320578-D93E-D8D2-398C-77DBA19E313C}"/>
          </ac:spMkLst>
        </pc:spChg>
        <pc:spChg chg="mod">
          <ac:chgData name="Robson Ricardo" userId="ef357d63a3abd4cf" providerId="LiveId" clId="{820DBBA0-E710-4C2B-B6B4-08DE6E278E18}" dt="2022-12-15T01:14:10.719" v="2415" actId="20577"/>
          <ac:spMkLst>
            <pc:docMk/>
            <pc:sldMk cId="1950634769" sldId="301"/>
            <ac:spMk id="11" creationId="{4C1CFD2E-9984-7904-2AD8-EACF78DF3333}"/>
          </ac:spMkLst>
        </pc:spChg>
        <pc:spChg chg="del mod">
          <ac:chgData name="Robson Ricardo" userId="ef357d63a3abd4cf" providerId="LiveId" clId="{820DBBA0-E710-4C2B-B6B4-08DE6E278E18}" dt="2022-12-15T01:12:29.758" v="2117" actId="478"/>
          <ac:spMkLst>
            <pc:docMk/>
            <pc:sldMk cId="1950634769" sldId="301"/>
            <ac:spMk id="12" creationId="{5A710174-7CC2-641C-88C7-4C8D2257C838}"/>
          </ac:spMkLst>
        </pc:spChg>
        <pc:spChg chg="mod">
          <ac:chgData name="Robson Ricardo" userId="ef357d63a3abd4cf" providerId="LiveId" clId="{820DBBA0-E710-4C2B-B6B4-08DE6E278E18}" dt="2022-12-15T01:12:36.971" v="2119" actId="1076"/>
          <ac:spMkLst>
            <pc:docMk/>
            <pc:sldMk cId="1950634769" sldId="301"/>
            <ac:spMk id="13" creationId="{26545A96-542E-01A2-8B89-E4FB6CF847B4}"/>
          </ac:spMkLst>
        </pc:spChg>
        <pc:spChg chg="mod">
          <ac:chgData name="Robson Ricardo" userId="ef357d63a3abd4cf" providerId="LiveId" clId="{820DBBA0-E710-4C2B-B6B4-08DE6E278E18}" dt="2022-12-15T01:12:36.971" v="2119" actId="1076"/>
          <ac:spMkLst>
            <pc:docMk/>
            <pc:sldMk cId="1950634769" sldId="301"/>
            <ac:spMk id="14" creationId="{01549082-78C8-7501-5271-3DDC7FF2E623}"/>
          </ac:spMkLst>
        </pc:spChg>
        <pc:spChg chg="del mod">
          <ac:chgData name="Robson Ricardo" userId="ef357d63a3abd4cf" providerId="LiveId" clId="{820DBBA0-E710-4C2B-B6B4-08DE6E278E18}" dt="2022-12-15T01:12:28.668" v="2115" actId="478"/>
          <ac:spMkLst>
            <pc:docMk/>
            <pc:sldMk cId="1950634769" sldId="301"/>
            <ac:spMk id="15" creationId="{CCABBDD8-AF2C-0F0B-8891-3318CAEA3A37}"/>
          </ac:spMkLst>
        </pc:spChg>
        <pc:spChg chg="del mod">
          <ac:chgData name="Robson Ricardo" userId="ef357d63a3abd4cf" providerId="LiveId" clId="{820DBBA0-E710-4C2B-B6B4-08DE6E278E18}" dt="2022-12-15T01:12:31.208" v="2118" actId="478"/>
          <ac:spMkLst>
            <pc:docMk/>
            <pc:sldMk cId="1950634769" sldId="301"/>
            <ac:spMk id="16" creationId="{D0C0E9CF-9AFC-9380-0E6B-621E0855988E}"/>
          </ac:spMkLst>
        </pc:spChg>
        <pc:spChg chg="del mod">
          <ac:chgData name="Robson Ricardo" userId="ef357d63a3abd4cf" providerId="LiveId" clId="{820DBBA0-E710-4C2B-B6B4-08DE6E278E18}" dt="2022-12-15T01:12:31.208" v="2118" actId="478"/>
          <ac:spMkLst>
            <pc:docMk/>
            <pc:sldMk cId="1950634769" sldId="301"/>
            <ac:spMk id="17" creationId="{FAAD2AFA-5191-8140-AFFC-2CAE1CB8DCFE}"/>
          </ac:spMkLst>
        </pc:spChg>
        <pc:spChg chg="del mod">
          <ac:chgData name="Robson Ricardo" userId="ef357d63a3abd4cf" providerId="LiveId" clId="{820DBBA0-E710-4C2B-B6B4-08DE6E278E18}" dt="2022-12-15T01:12:31.208" v="2118" actId="478"/>
          <ac:spMkLst>
            <pc:docMk/>
            <pc:sldMk cId="1950634769" sldId="301"/>
            <ac:spMk id="18" creationId="{C9D0205D-92D8-8DE6-A46A-6DC294FC1F3B}"/>
          </ac:spMkLst>
        </pc:spChg>
        <pc:spChg chg="del mod">
          <ac:chgData name="Robson Ricardo" userId="ef357d63a3abd4cf" providerId="LiveId" clId="{820DBBA0-E710-4C2B-B6B4-08DE6E278E18}" dt="2022-12-15T01:12:31.208" v="2118" actId="478"/>
          <ac:spMkLst>
            <pc:docMk/>
            <pc:sldMk cId="1950634769" sldId="301"/>
            <ac:spMk id="19" creationId="{B591359B-D7CB-559C-B20C-EA3FB35EC4F6}"/>
          </ac:spMkLst>
        </pc:spChg>
        <pc:spChg chg="del mod">
          <ac:chgData name="Robson Ricardo" userId="ef357d63a3abd4cf" providerId="LiveId" clId="{820DBBA0-E710-4C2B-B6B4-08DE6E278E18}" dt="2022-12-15T01:12:31.208" v="2118" actId="478"/>
          <ac:spMkLst>
            <pc:docMk/>
            <pc:sldMk cId="1950634769" sldId="301"/>
            <ac:spMk id="20" creationId="{C40D8833-43A0-2B3D-0774-44E7C7528352}"/>
          </ac:spMkLst>
        </pc:spChg>
        <pc:spChg chg="del mod">
          <ac:chgData name="Robson Ricardo" userId="ef357d63a3abd4cf" providerId="LiveId" clId="{820DBBA0-E710-4C2B-B6B4-08DE6E278E18}" dt="2022-12-15T01:12:31.208" v="2118" actId="478"/>
          <ac:spMkLst>
            <pc:docMk/>
            <pc:sldMk cId="1950634769" sldId="301"/>
            <ac:spMk id="21" creationId="{9722F0B1-5F68-D65D-48A3-C04C517558DB}"/>
          </ac:spMkLst>
        </pc:spChg>
        <pc:spChg chg="del mod">
          <ac:chgData name="Robson Ricardo" userId="ef357d63a3abd4cf" providerId="LiveId" clId="{820DBBA0-E710-4C2B-B6B4-08DE6E278E18}" dt="2022-12-15T01:12:31.208" v="2118" actId="478"/>
          <ac:spMkLst>
            <pc:docMk/>
            <pc:sldMk cId="1950634769" sldId="301"/>
            <ac:spMk id="22" creationId="{6B213F3C-82F9-42A5-1A2B-95730B67E4A6}"/>
          </ac:spMkLst>
        </pc:spChg>
        <pc:spChg chg="del mod">
          <ac:chgData name="Robson Ricardo" userId="ef357d63a3abd4cf" providerId="LiveId" clId="{820DBBA0-E710-4C2B-B6B4-08DE6E278E18}" dt="2022-12-15T01:12:31.208" v="2118" actId="478"/>
          <ac:spMkLst>
            <pc:docMk/>
            <pc:sldMk cId="1950634769" sldId="301"/>
            <ac:spMk id="23" creationId="{D842F39D-2DD9-E3FD-259E-43BB6039AF76}"/>
          </ac:spMkLst>
        </pc:spChg>
        <pc:spChg chg="add del mod">
          <ac:chgData name="Robson Ricardo" userId="ef357d63a3abd4cf" providerId="LiveId" clId="{820DBBA0-E710-4C2B-B6B4-08DE6E278E18}" dt="2022-12-15T01:12:31.208" v="2118" actId="478"/>
          <ac:spMkLst>
            <pc:docMk/>
            <pc:sldMk cId="1950634769" sldId="301"/>
            <ac:spMk id="24" creationId="{3AFFD650-1323-BF9A-1966-26BE6A21F66E}"/>
          </ac:spMkLst>
        </pc:spChg>
        <pc:spChg chg="add del mod">
          <ac:chgData name="Robson Ricardo" userId="ef357d63a3abd4cf" providerId="LiveId" clId="{820DBBA0-E710-4C2B-B6B4-08DE6E278E18}" dt="2022-12-15T01:12:31.208" v="2118" actId="478"/>
          <ac:spMkLst>
            <pc:docMk/>
            <pc:sldMk cId="1950634769" sldId="301"/>
            <ac:spMk id="25" creationId="{02C9EF37-80B1-6361-21D2-D0032C31F4A4}"/>
          </ac:spMkLst>
        </pc:spChg>
        <pc:spChg chg="add del mod">
          <ac:chgData name="Robson Ricardo" userId="ef357d63a3abd4cf" providerId="LiveId" clId="{820DBBA0-E710-4C2B-B6B4-08DE6E278E18}" dt="2022-12-15T01:12:31.208" v="2118" actId="478"/>
          <ac:spMkLst>
            <pc:docMk/>
            <pc:sldMk cId="1950634769" sldId="301"/>
            <ac:spMk id="26" creationId="{46914A03-3636-85A2-74C0-494D63D42311}"/>
          </ac:spMkLst>
        </pc:spChg>
        <pc:spChg chg="add del mod">
          <ac:chgData name="Robson Ricardo" userId="ef357d63a3abd4cf" providerId="LiveId" clId="{820DBBA0-E710-4C2B-B6B4-08DE6E278E18}" dt="2022-12-15T01:12:31.208" v="2118" actId="478"/>
          <ac:spMkLst>
            <pc:docMk/>
            <pc:sldMk cId="1950634769" sldId="301"/>
            <ac:spMk id="27" creationId="{8669979A-AA5A-5EB6-B284-C9F4EC2ADC85}"/>
          </ac:spMkLst>
        </pc:spChg>
        <pc:spChg chg="add del mod">
          <ac:chgData name="Robson Ricardo" userId="ef357d63a3abd4cf" providerId="LiveId" clId="{820DBBA0-E710-4C2B-B6B4-08DE6E278E18}" dt="2022-12-15T01:12:31.208" v="2118" actId="478"/>
          <ac:spMkLst>
            <pc:docMk/>
            <pc:sldMk cId="1950634769" sldId="301"/>
            <ac:spMk id="28" creationId="{17CB48FA-5E27-25E8-1DD2-B190712F8BD0}"/>
          </ac:spMkLst>
        </pc:spChg>
        <pc:spChg chg="add del mod">
          <ac:chgData name="Robson Ricardo" userId="ef357d63a3abd4cf" providerId="LiveId" clId="{820DBBA0-E710-4C2B-B6B4-08DE6E278E18}" dt="2022-12-15T01:12:31.208" v="2118" actId="478"/>
          <ac:spMkLst>
            <pc:docMk/>
            <pc:sldMk cId="1950634769" sldId="301"/>
            <ac:spMk id="29" creationId="{E12B5271-CBCE-6315-C108-A7CDE68B18F8}"/>
          </ac:spMkLst>
        </pc:spChg>
        <pc:spChg chg="add mod">
          <ac:chgData name="Robson Ricardo" userId="ef357d63a3abd4cf" providerId="LiveId" clId="{820DBBA0-E710-4C2B-B6B4-08DE6E278E18}" dt="2022-12-15T01:14:18.896" v="2416" actId="20577"/>
          <ac:spMkLst>
            <pc:docMk/>
            <pc:sldMk cId="1950634769" sldId="301"/>
            <ac:spMk id="30" creationId="{9E08ADC0-F9EB-81E5-16AD-52F936567B1F}"/>
          </ac:spMkLst>
        </pc:spChg>
      </pc:sldChg>
      <pc:sldChg chg="addSp delSp modSp add mod replId">
        <pc:chgData name="Robson Ricardo" userId="ef357d63a3abd4cf" providerId="LiveId" clId="{820DBBA0-E710-4C2B-B6B4-08DE6E278E18}" dt="2022-12-15T01:10:40.221" v="2000" actId="1076"/>
        <pc:sldMkLst>
          <pc:docMk/>
          <pc:sldMk cId="3433715138" sldId="302"/>
        </pc:sldMkLst>
        <pc:picChg chg="del">
          <ac:chgData name="Robson Ricardo" userId="ef357d63a3abd4cf" providerId="LiveId" clId="{820DBBA0-E710-4C2B-B6B4-08DE6E278E18}" dt="2022-12-15T01:10:31.887" v="1997" actId="478"/>
          <ac:picMkLst>
            <pc:docMk/>
            <pc:sldMk cId="3433715138" sldId="302"/>
            <ac:picMk id="5" creationId="{396EAF3C-799E-96D3-4ACC-34542D2DD19C}"/>
          </ac:picMkLst>
        </pc:picChg>
        <pc:picChg chg="add mod">
          <ac:chgData name="Robson Ricardo" userId="ef357d63a3abd4cf" providerId="LiveId" clId="{820DBBA0-E710-4C2B-B6B4-08DE6E278E18}" dt="2022-12-15T01:10:40.221" v="2000" actId="1076"/>
          <ac:picMkLst>
            <pc:docMk/>
            <pc:sldMk cId="3433715138" sldId="302"/>
            <ac:picMk id="7" creationId="{C528AB4B-9C59-B8A4-CE4B-4D26E3377733}"/>
          </ac:picMkLst>
        </pc:picChg>
      </pc:sldChg>
      <pc:sldChg chg="addSp delSp modSp add mod ord modTransition">
        <pc:chgData name="Robson Ricardo" userId="ef357d63a3abd4cf" providerId="LiveId" clId="{820DBBA0-E710-4C2B-B6B4-08DE6E278E18}" dt="2022-12-15T01:20:34.169" v="2459"/>
        <pc:sldMkLst>
          <pc:docMk/>
          <pc:sldMk cId="1979575586" sldId="303"/>
        </pc:sldMkLst>
        <pc:spChg chg="add mod">
          <ac:chgData name="Robson Ricardo" userId="ef357d63a3abd4cf" providerId="LiveId" clId="{820DBBA0-E710-4C2B-B6B4-08DE6E278E18}" dt="2022-12-15T01:20:30.409" v="2458" actId="14100"/>
          <ac:spMkLst>
            <pc:docMk/>
            <pc:sldMk cId="1979575586" sldId="303"/>
            <ac:spMk id="2" creationId="{180FD58D-609E-EC3D-B178-B45E9A4FEB2A}"/>
          </ac:spMkLst>
        </pc:spChg>
        <pc:picChg chg="add mod">
          <ac:chgData name="Robson Ricardo" userId="ef357d63a3abd4cf" providerId="LiveId" clId="{820DBBA0-E710-4C2B-B6B4-08DE6E278E18}" dt="2022-12-15T01:20:26.453" v="2457" actId="1076"/>
          <ac:picMkLst>
            <pc:docMk/>
            <pc:sldMk cId="1979575586" sldId="303"/>
            <ac:picMk id="3" creationId="{504C706F-63A0-9E89-7B64-1A56E0614826}"/>
          </ac:picMkLst>
        </pc:picChg>
        <pc:picChg chg="del">
          <ac:chgData name="Robson Ricardo" userId="ef357d63a3abd4cf" providerId="LiveId" clId="{820DBBA0-E710-4C2B-B6B4-08DE6E278E18}" dt="2022-12-15T01:19:48.568" v="2434" actId="478"/>
          <ac:picMkLst>
            <pc:docMk/>
            <pc:sldMk cId="1979575586" sldId="303"/>
            <ac:picMk id="7" creationId="{59183785-C104-90F4-1135-E60B2AC79B0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B093D-CDBF-54EE-CBEE-1DF315B9D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C25565-0910-E5D7-24C9-F86D233AF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85F593-39F0-4D89-2F58-961B2D14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5B37-99E9-4AB1-8B82-96BAA2E128F7}" type="datetimeFigureOut">
              <a:rPr lang="pt-BR" smtClean="0"/>
              <a:t>14.12.2022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FB6D6C-9AE3-EE20-C66B-4269431A3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53D43F-00DA-C03D-6707-88D66305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B38D7-3F94-4888-B936-49798AFA61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4591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B24217-93FC-4496-D83A-22749FFB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4FB0DE-D3C6-3A06-39FD-5417176E8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368A44-FA0C-C877-3A46-D867A4B63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5B37-99E9-4AB1-8B82-96BAA2E128F7}" type="datetimeFigureOut">
              <a:rPr lang="pt-BR" smtClean="0"/>
              <a:t>14.12.2022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6FEA94-4CED-9A29-7685-822A9B6C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715977-53BC-C0C2-6C99-0B2D0860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B38D7-3F94-4888-B936-49798AFA61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827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530EEF-68BC-3257-0EFC-D4E1861CF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C45FFC0-95DE-0089-AF68-BF12C284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B3A944-586E-572E-9919-409947081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5B37-99E9-4AB1-8B82-96BAA2E128F7}" type="datetimeFigureOut">
              <a:rPr lang="pt-BR" smtClean="0"/>
              <a:t>14.12.2022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4E7D9F-EBC5-4630-7062-20FADE041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3AC249-F9ED-1453-86B3-A3E22B94D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B38D7-3F94-4888-B936-49798AFA61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4119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77990F-2DDE-37FA-3CD9-589A5BC3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C4D7DE-A220-E6F5-B242-BC141EB4E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D18E66-7BC0-FB50-41A2-D069B4019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5B37-99E9-4AB1-8B82-96BAA2E128F7}" type="datetimeFigureOut">
              <a:rPr lang="pt-BR" smtClean="0"/>
              <a:t>14.12.2022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706454-08E3-13E2-4B83-F99AD2C36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F1EFCF-C89B-7C87-679C-E25EC2520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B38D7-3F94-4888-B936-49798AFA61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65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875B55-78A2-CAFF-BB61-1B69A47E4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0465E8-1FBE-C5EE-4554-C5F2519D3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51C4B0-F88B-310F-A3F6-1D8CCB712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5B37-99E9-4AB1-8B82-96BAA2E128F7}" type="datetimeFigureOut">
              <a:rPr lang="pt-BR" smtClean="0"/>
              <a:t>14.12.2022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2A3ACD-187F-B454-95CE-46C6D0AA2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326B33-6DBA-6649-800C-84EE9D1E9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B38D7-3F94-4888-B936-49798AFA61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55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BF596E-577D-4FE4-1B98-031A3370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23CF8A-FF03-D98A-0E20-55403FCFA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A2A7EE-0488-7466-646C-472B72885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1CAA75-1A50-8CF4-9CD0-052A72246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5B37-99E9-4AB1-8B82-96BAA2E128F7}" type="datetimeFigureOut">
              <a:rPr lang="pt-BR" smtClean="0"/>
              <a:t>14.12.2022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18713A-1B0F-695B-0B8D-B26C13702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EB1E44-2D01-9866-25F0-8236070C9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B38D7-3F94-4888-B936-49798AFA61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81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200CD-4AD0-F8B6-5471-B1EB355A1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08A13A-B7CF-1F57-1B4F-5CE05130C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25E696-1A64-9EA4-391D-62E52DB62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B141798-781D-6E28-6202-C615451FF0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8A074CB-18D0-A827-4A06-58C791CEFB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AD10A93-DFFA-7371-674A-8DAE5B1B8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5B37-99E9-4AB1-8B82-96BAA2E128F7}" type="datetimeFigureOut">
              <a:rPr lang="pt-BR" smtClean="0"/>
              <a:t>14.12.2022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8A2DDE-EA23-0754-C291-5DAE7583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41D58D0-59DA-0A95-C857-0D7455130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B38D7-3F94-4888-B936-49798AFA61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87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6DB106-4566-3DDC-CC34-0AD6D78AF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0B58BB2-87BC-47C4-CAD8-750A75C0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5B37-99E9-4AB1-8B82-96BAA2E128F7}" type="datetimeFigureOut">
              <a:rPr lang="pt-BR" smtClean="0"/>
              <a:t>14.12.2022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C9DB2F-8A00-04B2-5723-5B462C946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800EC4A-B542-8387-701C-BA89B3BE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B38D7-3F94-4888-B936-49798AFA61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517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E15DF02-E50F-D29B-0510-7377E4A92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5B37-99E9-4AB1-8B82-96BAA2E128F7}" type="datetimeFigureOut">
              <a:rPr lang="pt-BR" smtClean="0"/>
              <a:t>14.12.2022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111BE76-1AA4-6AE1-CD23-0FB4E65D0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39FEC2D-8E91-88E8-D99E-FC204E35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B38D7-3F94-4888-B936-49798AFA61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633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D84AB-9492-5845-971A-F97AB0976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D90CE2-7D39-B5FF-04BF-296C55E4F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F811EC-9E97-3D79-F3F4-D16AC7318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3D85E6-4597-627E-EAE3-94F7D8F0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5B37-99E9-4AB1-8B82-96BAA2E128F7}" type="datetimeFigureOut">
              <a:rPr lang="pt-BR" smtClean="0"/>
              <a:t>14.12.2022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6210BE-2C75-D7AA-C93E-C8F79A85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8CF896-96AB-4A29-0C5D-C026E4DE4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B38D7-3F94-4888-B936-49798AFA61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819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CF490-6816-CF3D-DD7A-7AA6B2D19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C77CB38-B247-68EB-E0BB-2906651FD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637629-4AAD-6366-8E36-965397403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8F2AD1-E300-C9EF-150F-82E02B9F5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5B37-99E9-4AB1-8B82-96BAA2E128F7}" type="datetimeFigureOut">
              <a:rPr lang="pt-BR" smtClean="0"/>
              <a:t>14.12.2022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A41E002-1292-D252-06C1-26A983F0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51C8E0-303E-A584-0640-DB0CC761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B38D7-3F94-4888-B936-49798AFA61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789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860246-3027-718C-2B2D-35511B26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9C69C3C-2497-DED9-80D9-C7A1CD719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551287-9770-621F-C440-539D0283F2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B5B37-99E9-4AB1-8B82-96BAA2E128F7}" type="datetimeFigureOut">
              <a:rPr lang="pt-BR" smtClean="0"/>
              <a:t>14.12.2022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8A0376-6C11-05A1-4CF1-4F68021A4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FE3EE0-BD40-C9A0-14AA-C3A9FFA1D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B38D7-3F94-4888-B936-49798AFA61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497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4.jpe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4.jpe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35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Mão segurando aparelho eletrônico&#10;&#10;Descrição gerada automaticamente">
            <a:extLst>
              <a:ext uri="{FF2B5EF4-FFF2-40B4-BE49-F238E27FC236}">
                <a16:creationId xmlns:a16="http://schemas.microsoft.com/office/drawing/2014/main" id="{D691A695-4F80-E6FF-73BA-C25EE6B272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3871" y="0"/>
            <a:ext cx="10287001" cy="6858000"/>
          </a:xfrm>
          <a:prstGeom prst="rect">
            <a:avLst/>
          </a:prstGeom>
        </p:spPr>
      </p:pic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4B2115E-F59C-0290-CD29-BACCB64BA00E}"/>
              </a:ext>
            </a:extLst>
          </p:cNvPr>
          <p:cNvGrpSpPr/>
          <p:nvPr/>
        </p:nvGrpSpPr>
        <p:grpSpPr>
          <a:xfrm>
            <a:off x="7338349" y="-396607"/>
            <a:ext cx="6339456" cy="6726564"/>
            <a:chOff x="1275882" y="-108386"/>
            <a:chExt cx="6440340" cy="6833608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0391A045-7D40-856D-BF08-697756E8DFF9}"/>
                </a:ext>
              </a:extLst>
            </p:cNvPr>
            <p:cNvSpPr/>
            <p:nvPr/>
          </p:nvSpPr>
          <p:spPr>
            <a:xfrm>
              <a:off x="4545728" y="289249"/>
              <a:ext cx="1113070" cy="1112148"/>
            </a:xfrm>
            <a:prstGeom prst="roundRect">
              <a:avLst>
                <a:gd name="adj" fmla="val 10417"/>
              </a:avLst>
            </a:prstGeom>
            <a:solidFill>
              <a:srgbClr val="FFA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2FCD5EC3-1C7B-4F2F-7F8B-AA3E6FE0E4EE}"/>
                </a:ext>
              </a:extLst>
            </p:cNvPr>
            <p:cNvSpPr/>
            <p:nvPr/>
          </p:nvSpPr>
          <p:spPr>
            <a:xfrm>
              <a:off x="3717700" y="289249"/>
              <a:ext cx="720189" cy="719593"/>
            </a:xfrm>
            <a:prstGeom prst="roundRect">
              <a:avLst>
                <a:gd name="adj" fmla="val 17944"/>
              </a:avLst>
            </a:prstGeom>
            <a:solidFill>
              <a:srgbClr val="FF5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EE3C1D3-54B4-B397-2276-93CAAD19BE60}"/>
                </a:ext>
              </a:extLst>
            </p:cNvPr>
            <p:cNvSpPr/>
            <p:nvPr/>
          </p:nvSpPr>
          <p:spPr>
            <a:xfrm>
              <a:off x="3324819" y="1120513"/>
              <a:ext cx="1113070" cy="1112148"/>
            </a:xfrm>
            <a:prstGeom prst="roundRect">
              <a:avLst>
                <a:gd name="adj" fmla="val 1041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2FD7A900-D624-5E9C-7C5F-7E63AE1B978F}"/>
                </a:ext>
              </a:extLst>
            </p:cNvPr>
            <p:cNvSpPr/>
            <p:nvPr/>
          </p:nvSpPr>
          <p:spPr>
            <a:xfrm>
              <a:off x="4545728" y="1513068"/>
              <a:ext cx="720189" cy="719593"/>
            </a:xfrm>
            <a:prstGeom prst="roundRect">
              <a:avLst>
                <a:gd name="adj" fmla="val 17944"/>
              </a:avLst>
            </a:prstGeom>
            <a:solidFill>
              <a:srgbClr val="FF5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F2E00B54-D042-6882-482F-E984452D8246}"/>
                </a:ext>
              </a:extLst>
            </p:cNvPr>
            <p:cNvSpPr/>
            <p:nvPr/>
          </p:nvSpPr>
          <p:spPr>
            <a:xfrm>
              <a:off x="4545728" y="2344332"/>
              <a:ext cx="1113070" cy="1112148"/>
            </a:xfrm>
            <a:prstGeom prst="roundRect">
              <a:avLst>
                <a:gd name="adj" fmla="val 1041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FDC1ADCC-E913-BE1B-ECEA-476C0C473B43}"/>
                </a:ext>
              </a:extLst>
            </p:cNvPr>
            <p:cNvSpPr/>
            <p:nvPr/>
          </p:nvSpPr>
          <p:spPr>
            <a:xfrm>
              <a:off x="3717699" y="2349412"/>
              <a:ext cx="720189" cy="719593"/>
            </a:xfrm>
            <a:prstGeom prst="roundRect">
              <a:avLst>
                <a:gd name="adj" fmla="val 17944"/>
              </a:avLst>
            </a:prstGeom>
            <a:solidFill>
              <a:srgbClr val="FF5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019B3BDE-66AB-DE54-3ECC-69AAE24A0EBF}"/>
                </a:ext>
              </a:extLst>
            </p:cNvPr>
            <p:cNvSpPr/>
            <p:nvPr/>
          </p:nvSpPr>
          <p:spPr>
            <a:xfrm>
              <a:off x="4545728" y="3568151"/>
              <a:ext cx="720189" cy="719593"/>
            </a:xfrm>
            <a:prstGeom prst="roundRect">
              <a:avLst>
                <a:gd name="adj" fmla="val 17944"/>
              </a:avLst>
            </a:prstGeom>
            <a:solidFill>
              <a:srgbClr val="FF5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9F3E985D-5C20-EA57-52B6-57AAA478E645}"/>
                </a:ext>
              </a:extLst>
            </p:cNvPr>
            <p:cNvSpPr/>
            <p:nvPr/>
          </p:nvSpPr>
          <p:spPr>
            <a:xfrm>
              <a:off x="3324819" y="3175596"/>
              <a:ext cx="1113070" cy="1112148"/>
            </a:xfrm>
            <a:prstGeom prst="roundRect">
              <a:avLst>
                <a:gd name="adj" fmla="val 10417"/>
              </a:avLst>
            </a:prstGeom>
            <a:solidFill>
              <a:srgbClr val="FFA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tângulo: Cantos Arredondados 27">
              <a:extLst>
                <a:ext uri="{FF2B5EF4-FFF2-40B4-BE49-F238E27FC236}">
                  <a16:creationId xmlns:a16="http://schemas.microsoft.com/office/drawing/2014/main" id="{D68B8FC0-EB87-180A-0634-E5E0F8193FBA}"/>
                </a:ext>
              </a:extLst>
            </p:cNvPr>
            <p:cNvSpPr/>
            <p:nvPr/>
          </p:nvSpPr>
          <p:spPr>
            <a:xfrm>
              <a:off x="5373756" y="3568151"/>
              <a:ext cx="1113070" cy="1112148"/>
            </a:xfrm>
            <a:prstGeom prst="roundRect">
              <a:avLst>
                <a:gd name="adj" fmla="val 10417"/>
              </a:avLst>
            </a:prstGeom>
            <a:solidFill>
              <a:srgbClr val="FFA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E6310183-14EC-01A2-1FBD-46ED94772535}"/>
                </a:ext>
              </a:extLst>
            </p:cNvPr>
            <p:cNvSpPr/>
            <p:nvPr/>
          </p:nvSpPr>
          <p:spPr>
            <a:xfrm>
              <a:off x="5766637" y="2736887"/>
              <a:ext cx="720189" cy="719593"/>
            </a:xfrm>
            <a:prstGeom prst="roundRect">
              <a:avLst>
                <a:gd name="adj" fmla="val 17944"/>
              </a:avLst>
            </a:prstGeom>
            <a:solidFill>
              <a:srgbClr val="FF5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20B05F38-085D-F9D0-8D7A-A39B6DEF556C}"/>
                </a:ext>
              </a:extLst>
            </p:cNvPr>
            <p:cNvSpPr/>
            <p:nvPr/>
          </p:nvSpPr>
          <p:spPr>
            <a:xfrm>
              <a:off x="4152847" y="4394335"/>
              <a:ext cx="1113070" cy="1112148"/>
            </a:xfrm>
            <a:prstGeom prst="roundRect">
              <a:avLst>
                <a:gd name="adj" fmla="val 1041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1DDA3F01-CB24-4289-9CEF-16EC0580A76F}"/>
                </a:ext>
              </a:extLst>
            </p:cNvPr>
            <p:cNvSpPr/>
            <p:nvPr/>
          </p:nvSpPr>
          <p:spPr>
            <a:xfrm>
              <a:off x="5766637" y="1135537"/>
              <a:ext cx="1113070" cy="1112148"/>
            </a:xfrm>
            <a:prstGeom prst="roundRect">
              <a:avLst>
                <a:gd name="adj" fmla="val 10417"/>
              </a:avLst>
            </a:prstGeom>
            <a:solidFill>
              <a:srgbClr val="FFA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F5FE70F4-2092-5DE2-AF92-DAA95E95D5DD}"/>
                </a:ext>
              </a:extLst>
            </p:cNvPr>
            <p:cNvSpPr/>
            <p:nvPr/>
          </p:nvSpPr>
          <p:spPr>
            <a:xfrm>
              <a:off x="5373756" y="4791970"/>
              <a:ext cx="720189" cy="719593"/>
            </a:xfrm>
            <a:prstGeom prst="roundRect">
              <a:avLst>
                <a:gd name="adj" fmla="val 17944"/>
              </a:avLst>
            </a:prstGeom>
            <a:solidFill>
              <a:srgbClr val="FF5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CC7DD2DE-89FC-50F9-4FC7-8B47E296239C}"/>
                </a:ext>
              </a:extLst>
            </p:cNvPr>
            <p:cNvSpPr/>
            <p:nvPr/>
          </p:nvSpPr>
          <p:spPr>
            <a:xfrm>
              <a:off x="4545728" y="5613074"/>
              <a:ext cx="1113070" cy="1112148"/>
            </a:xfrm>
            <a:prstGeom prst="roundRect">
              <a:avLst>
                <a:gd name="adj" fmla="val 10417"/>
              </a:avLst>
            </a:prstGeom>
            <a:solidFill>
              <a:srgbClr val="FFA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28D115E-B88C-1E6B-521C-01560EDEACCB}"/>
                </a:ext>
              </a:extLst>
            </p:cNvPr>
            <p:cNvSpPr/>
            <p:nvPr/>
          </p:nvSpPr>
          <p:spPr>
            <a:xfrm>
              <a:off x="2103910" y="1956857"/>
              <a:ext cx="1113070" cy="1112148"/>
            </a:xfrm>
            <a:prstGeom prst="roundRect">
              <a:avLst>
                <a:gd name="adj" fmla="val 1041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17CF418D-7B58-8100-76EE-F937D15C123A}"/>
                </a:ext>
              </a:extLst>
            </p:cNvPr>
            <p:cNvSpPr/>
            <p:nvPr/>
          </p:nvSpPr>
          <p:spPr>
            <a:xfrm>
              <a:off x="2496791" y="1121597"/>
              <a:ext cx="720189" cy="719593"/>
            </a:xfrm>
            <a:prstGeom prst="roundRect">
              <a:avLst>
                <a:gd name="adj" fmla="val 17944"/>
              </a:avLst>
            </a:prstGeom>
            <a:solidFill>
              <a:srgbClr val="FF5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tângulo: Cantos Arredondados 36">
              <a:extLst>
                <a:ext uri="{FF2B5EF4-FFF2-40B4-BE49-F238E27FC236}">
                  <a16:creationId xmlns:a16="http://schemas.microsoft.com/office/drawing/2014/main" id="{C2A0DBD5-7BC9-5C61-7B91-B7EF862D90EE}"/>
                </a:ext>
              </a:extLst>
            </p:cNvPr>
            <p:cNvSpPr/>
            <p:nvPr/>
          </p:nvSpPr>
          <p:spPr>
            <a:xfrm>
              <a:off x="2496791" y="-108386"/>
              <a:ext cx="1113070" cy="1112148"/>
            </a:xfrm>
            <a:prstGeom prst="roundRect">
              <a:avLst>
                <a:gd name="adj" fmla="val 10417"/>
              </a:avLst>
            </a:prstGeom>
            <a:solidFill>
              <a:srgbClr val="FFA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253AAB4D-9595-19A1-6EE8-09F6D0373A86}"/>
                </a:ext>
              </a:extLst>
            </p:cNvPr>
            <p:cNvSpPr/>
            <p:nvPr/>
          </p:nvSpPr>
          <p:spPr>
            <a:xfrm>
              <a:off x="1277963" y="1956857"/>
              <a:ext cx="720189" cy="719593"/>
            </a:xfrm>
            <a:prstGeom prst="roundRect">
              <a:avLst>
                <a:gd name="adj" fmla="val 17944"/>
              </a:avLst>
            </a:prstGeom>
            <a:solidFill>
              <a:srgbClr val="FF5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6096064D-72E8-66D7-4200-AC5C5D52EFCD}"/>
                </a:ext>
              </a:extLst>
            </p:cNvPr>
            <p:cNvSpPr/>
            <p:nvPr/>
          </p:nvSpPr>
          <p:spPr>
            <a:xfrm>
              <a:off x="1275882" y="729042"/>
              <a:ext cx="1113070" cy="1112148"/>
            </a:xfrm>
            <a:prstGeom prst="roundRect">
              <a:avLst>
                <a:gd name="adj" fmla="val 10417"/>
              </a:avLst>
            </a:prstGeom>
            <a:solidFill>
              <a:srgbClr val="FFA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64C63F09-799A-40C2-7168-90E589CDC3B3}"/>
                </a:ext>
              </a:extLst>
            </p:cNvPr>
            <p:cNvSpPr/>
            <p:nvPr/>
          </p:nvSpPr>
          <p:spPr>
            <a:xfrm>
              <a:off x="6594665" y="2313498"/>
              <a:ext cx="720189" cy="719593"/>
            </a:xfrm>
            <a:prstGeom prst="roundRect">
              <a:avLst>
                <a:gd name="adj" fmla="val 17944"/>
              </a:avLst>
            </a:prstGeom>
            <a:solidFill>
              <a:srgbClr val="FF5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48442AF4-CC99-1618-4BB6-8CC148049949}"/>
                </a:ext>
              </a:extLst>
            </p:cNvPr>
            <p:cNvSpPr/>
            <p:nvPr/>
          </p:nvSpPr>
          <p:spPr>
            <a:xfrm>
              <a:off x="2489966" y="3175596"/>
              <a:ext cx="720189" cy="719593"/>
            </a:xfrm>
            <a:prstGeom prst="roundRect">
              <a:avLst>
                <a:gd name="adj" fmla="val 17944"/>
              </a:avLst>
            </a:prstGeom>
            <a:solidFill>
              <a:srgbClr val="FF5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tângulo: Cantos Arredondados 42">
              <a:extLst>
                <a:ext uri="{FF2B5EF4-FFF2-40B4-BE49-F238E27FC236}">
                  <a16:creationId xmlns:a16="http://schemas.microsoft.com/office/drawing/2014/main" id="{5B3C5FC0-2876-2B3C-79E9-11A900B88D55}"/>
                </a:ext>
              </a:extLst>
            </p:cNvPr>
            <p:cNvSpPr/>
            <p:nvPr/>
          </p:nvSpPr>
          <p:spPr>
            <a:xfrm>
              <a:off x="6996033" y="1121597"/>
              <a:ext cx="720189" cy="719593"/>
            </a:xfrm>
            <a:prstGeom prst="roundRect">
              <a:avLst>
                <a:gd name="adj" fmla="val 17944"/>
              </a:avLst>
            </a:prstGeom>
            <a:solidFill>
              <a:srgbClr val="FF5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022AE40-0741-97ED-9C07-532D7A6A2F42}"/>
              </a:ext>
            </a:extLst>
          </p:cNvPr>
          <p:cNvSpPr/>
          <p:nvPr/>
        </p:nvSpPr>
        <p:spPr>
          <a:xfrm rot="717406">
            <a:off x="5170710" y="3192041"/>
            <a:ext cx="8033657" cy="5411755"/>
          </a:xfrm>
          <a:prstGeom prst="roundRect">
            <a:avLst>
              <a:gd name="adj" fmla="val 116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9183785-C104-90F4-1135-E60B2AC79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525" y="4050034"/>
            <a:ext cx="3062843" cy="192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6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8ADD7-CE06-6847-0B53-94AD39340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9087" y="749054"/>
            <a:ext cx="8096251" cy="636923"/>
          </a:xfrm>
        </p:spPr>
        <p:txBody>
          <a:bodyPr>
            <a:noAutofit/>
          </a:bodyPr>
          <a:lstStyle/>
          <a:p>
            <a:pPr algn="l"/>
            <a:r>
              <a:rPr lang="pt-BR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ENTENDENDO OS DADOS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20516242">
            <a:off x="10075499" y="5061360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690" y="5665193"/>
            <a:ext cx="1225029" cy="833977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7A0F7CF-EC03-B172-9ABC-FEF4760BAB5B}"/>
              </a:ext>
            </a:extLst>
          </p:cNvPr>
          <p:cNvSpPr txBox="1">
            <a:spLocks/>
          </p:cNvSpPr>
          <p:nvPr/>
        </p:nvSpPr>
        <p:spPr>
          <a:xfrm>
            <a:off x="1029087" y="1534901"/>
            <a:ext cx="4718570" cy="415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Normalização das </a:t>
            </a: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Entidades</a:t>
            </a: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BCCC3D3-0654-3540-0DA0-A093A37FE352}"/>
              </a:ext>
            </a:extLst>
          </p:cNvPr>
          <p:cNvSpPr txBox="1">
            <a:spLocks/>
          </p:cNvSpPr>
          <p:nvPr/>
        </p:nvSpPr>
        <p:spPr>
          <a:xfrm>
            <a:off x="4176613" y="2210832"/>
            <a:ext cx="2609240" cy="758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3186737-E557-9EE8-D673-0B7FE0E1DF5B}"/>
              </a:ext>
            </a:extLst>
          </p:cNvPr>
          <p:cNvSpPr txBox="1">
            <a:spLocks/>
          </p:cNvSpPr>
          <p:nvPr/>
        </p:nvSpPr>
        <p:spPr>
          <a:xfrm>
            <a:off x="4549872" y="1534901"/>
            <a:ext cx="4718570" cy="415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3</a:t>
            </a: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ª </a:t>
            </a: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Forma Normal</a:t>
            </a: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BA8393D-83CE-591A-09DB-59DB714AAFCA}"/>
              </a:ext>
            </a:extLst>
          </p:cNvPr>
          <p:cNvSpPr txBox="1">
            <a:spLocks/>
          </p:cNvSpPr>
          <p:nvPr/>
        </p:nvSpPr>
        <p:spPr>
          <a:xfrm>
            <a:off x="1029087" y="2193583"/>
            <a:ext cx="10324713" cy="14969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Votacao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	(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CD_ELEICAO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CD_MUNICIPIO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NR_ZONA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NR_SECAO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CD_CARGO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		 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NR_VOTAVEL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 SG_UF, SG_UE,	 QT_VOTOS, NR_LOCAL_VOTACAO, 				 NM_LOCAL_VOTACAO, DS_LOCAL_VOTACAO_ENDERECO, SQ_CANDIDATO)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pic>
        <p:nvPicPr>
          <p:cNvPr id="15" name="Gráfico 14" descr="Chave com preenchimento sólido">
            <a:extLst>
              <a:ext uri="{FF2B5EF4-FFF2-40B4-BE49-F238E27FC236}">
                <a16:creationId xmlns:a16="http://schemas.microsoft.com/office/drawing/2014/main" id="{4A60B638-0A85-C2C1-66A3-DE0B6ECEF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1565" y="2327630"/>
            <a:ext cx="241184" cy="241184"/>
          </a:xfrm>
          <a:prstGeom prst="rect">
            <a:avLst/>
          </a:prstGeom>
        </p:spPr>
      </p:pic>
      <p:pic>
        <p:nvPicPr>
          <p:cNvPr id="16" name="Gráfico 15" descr="Chave com preenchimento sólido">
            <a:extLst>
              <a:ext uri="{FF2B5EF4-FFF2-40B4-BE49-F238E27FC236}">
                <a16:creationId xmlns:a16="http://schemas.microsoft.com/office/drawing/2014/main" id="{B64422BD-ED42-E459-46B1-337C9A4C8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1381" y="2313698"/>
            <a:ext cx="241184" cy="241184"/>
          </a:xfrm>
          <a:prstGeom prst="rect">
            <a:avLst/>
          </a:prstGeom>
        </p:spPr>
      </p:pic>
      <p:pic>
        <p:nvPicPr>
          <p:cNvPr id="17" name="Gráfico 16" descr="Chave com preenchimento sólido">
            <a:extLst>
              <a:ext uri="{FF2B5EF4-FFF2-40B4-BE49-F238E27FC236}">
                <a16:creationId xmlns:a16="http://schemas.microsoft.com/office/drawing/2014/main" id="{1A9022B5-7CB5-9A7E-8FBD-3DB4D5895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9157" y="2313698"/>
            <a:ext cx="241184" cy="241184"/>
          </a:xfrm>
          <a:prstGeom prst="rect">
            <a:avLst/>
          </a:prstGeom>
        </p:spPr>
      </p:pic>
      <p:pic>
        <p:nvPicPr>
          <p:cNvPr id="19" name="Gráfico 18" descr="Chave com preenchimento sólido">
            <a:extLst>
              <a:ext uri="{FF2B5EF4-FFF2-40B4-BE49-F238E27FC236}">
                <a16:creationId xmlns:a16="http://schemas.microsoft.com/office/drawing/2014/main" id="{BD6C487A-5A5E-C14B-43E8-BBA4CE38A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2995" y="2320145"/>
            <a:ext cx="241184" cy="241184"/>
          </a:xfrm>
          <a:prstGeom prst="rect">
            <a:avLst/>
          </a:prstGeom>
        </p:spPr>
      </p:pic>
      <p:pic>
        <p:nvPicPr>
          <p:cNvPr id="21" name="Gráfico 20" descr="Chave com preenchimento sólido">
            <a:extLst>
              <a:ext uri="{FF2B5EF4-FFF2-40B4-BE49-F238E27FC236}">
                <a16:creationId xmlns:a16="http://schemas.microsoft.com/office/drawing/2014/main" id="{9392CE79-4B34-E1BE-6E9A-F033896B3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0617" y="2313698"/>
            <a:ext cx="241184" cy="241184"/>
          </a:xfrm>
          <a:prstGeom prst="rect">
            <a:avLst/>
          </a:prstGeom>
        </p:spPr>
      </p:pic>
      <p:pic>
        <p:nvPicPr>
          <p:cNvPr id="11" name="Gráfico 10" descr="Chave com preenchimento sólido">
            <a:extLst>
              <a:ext uri="{FF2B5EF4-FFF2-40B4-BE49-F238E27FC236}">
                <a16:creationId xmlns:a16="http://schemas.microsoft.com/office/drawing/2014/main" id="{A8159B23-4D8E-10A3-7313-DAB3E0612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1565" y="2674403"/>
            <a:ext cx="241184" cy="241184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DD9029A-AB85-A699-2567-92DCFA1E85F8}"/>
              </a:ext>
            </a:extLst>
          </p:cNvPr>
          <p:cNvSpPr txBox="1">
            <a:spLocks/>
          </p:cNvSpPr>
          <p:nvPr/>
        </p:nvSpPr>
        <p:spPr>
          <a:xfrm>
            <a:off x="4176613" y="3834350"/>
            <a:ext cx="2609240" cy="758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A0F47E32-75FF-9034-BB05-B918B0218D7A}"/>
              </a:ext>
            </a:extLst>
          </p:cNvPr>
          <p:cNvSpPr txBox="1">
            <a:spLocks/>
          </p:cNvSpPr>
          <p:nvPr/>
        </p:nvSpPr>
        <p:spPr>
          <a:xfrm>
            <a:off x="1029087" y="3445820"/>
            <a:ext cx="10324713" cy="504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Votavel	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	(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SQ_CANDIDATO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 NR_VOTAVEL, NM_VOTAVEL, CD_CARGO, SG_UE, 			 SQ_CANDIDATO)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pic>
        <p:nvPicPr>
          <p:cNvPr id="28" name="Gráfico 27" descr="Chave com preenchimento sólido">
            <a:extLst>
              <a:ext uri="{FF2B5EF4-FFF2-40B4-BE49-F238E27FC236}">
                <a16:creationId xmlns:a16="http://schemas.microsoft.com/office/drawing/2014/main" id="{82F0DBA2-ACE5-29A1-8617-C41A3C686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1565" y="3579867"/>
            <a:ext cx="241184" cy="2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29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8ADD7-CE06-6847-0B53-94AD39340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9087" y="749054"/>
            <a:ext cx="8096251" cy="636923"/>
          </a:xfrm>
        </p:spPr>
        <p:txBody>
          <a:bodyPr>
            <a:noAutofit/>
          </a:bodyPr>
          <a:lstStyle/>
          <a:p>
            <a:pPr algn="l"/>
            <a:r>
              <a:rPr lang="pt-BR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TABELAS DE DADOS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20516242">
            <a:off x="10075499" y="5061360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690" y="5665193"/>
            <a:ext cx="1225029" cy="83397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53186737-E557-9EE8-D673-0B7FE0E1DF5B}"/>
              </a:ext>
            </a:extLst>
          </p:cNvPr>
          <p:cNvSpPr txBox="1">
            <a:spLocks/>
          </p:cNvSpPr>
          <p:nvPr/>
        </p:nvSpPr>
        <p:spPr>
          <a:xfrm>
            <a:off x="1029087" y="1534901"/>
            <a:ext cx="4718570" cy="415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Após a normalização, temos agora </a:t>
            </a: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6</a:t>
            </a: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 tabelas que serão criadas no banco de dados utilizando comandos SQL.  </a:t>
            </a: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406D65-80FF-220F-25F9-1126A1B4324D}"/>
              </a:ext>
            </a:extLst>
          </p:cNvPr>
          <p:cNvSpPr txBox="1">
            <a:spLocks/>
          </p:cNvSpPr>
          <p:nvPr/>
        </p:nvSpPr>
        <p:spPr>
          <a:xfrm>
            <a:off x="1029087" y="3358390"/>
            <a:ext cx="921011" cy="504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Cargo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7F5E9C40-A686-1BE1-DA01-549619DDCCA5}"/>
              </a:ext>
            </a:extLst>
          </p:cNvPr>
          <p:cNvSpPr txBox="1">
            <a:spLocks/>
          </p:cNvSpPr>
          <p:nvPr/>
        </p:nvSpPr>
        <p:spPr>
          <a:xfrm>
            <a:off x="3174042" y="3344925"/>
            <a:ext cx="1490178" cy="461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Eleicao	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199D72D6-C707-91B8-36F9-95B01E8E989C}"/>
              </a:ext>
            </a:extLst>
          </p:cNvPr>
          <p:cNvSpPr txBox="1">
            <a:spLocks/>
          </p:cNvSpPr>
          <p:nvPr/>
        </p:nvSpPr>
        <p:spPr>
          <a:xfrm>
            <a:off x="1029088" y="3862905"/>
            <a:ext cx="1490178" cy="504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Municipio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8A8601B-D6AD-6259-13ED-C77F86B86FE3}"/>
              </a:ext>
            </a:extLst>
          </p:cNvPr>
          <p:cNvSpPr txBox="1">
            <a:spLocks/>
          </p:cNvSpPr>
          <p:nvPr/>
        </p:nvSpPr>
        <p:spPr>
          <a:xfrm>
            <a:off x="1029088" y="4397934"/>
            <a:ext cx="1816750" cy="504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Un_Eleitoral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A4EA9B6-12CE-A73E-4E5C-3DE9D55C69E7}"/>
              </a:ext>
            </a:extLst>
          </p:cNvPr>
          <p:cNvSpPr txBox="1">
            <a:spLocks/>
          </p:cNvSpPr>
          <p:nvPr/>
        </p:nvSpPr>
        <p:spPr>
          <a:xfrm>
            <a:off x="3174042" y="3879143"/>
            <a:ext cx="1490178" cy="461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Votavel	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E2212E6-C4DA-23D1-487B-3D03503303DA}"/>
              </a:ext>
            </a:extLst>
          </p:cNvPr>
          <p:cNvSpPr txBox="1">
            <a:spLocks/>
          </p:cNvSpPr>
          <p:nvPr/>
        </p:nvSpPr>
        <p:spPr>
          <a:xfrm>
            <a:off x="3174042" y="4403309"/>
            <a:ext cx="1490178" cy="461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Votacao	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pic>
        <p:nvPicPr>
          <p:cNvPr id="11" name="Gráfico 10" descr="Banco de dados com preenchimento sólido">
            <a:extLst>
              <a:ext uri="{FF2B5EF4-FFF2-40B4-BE49-F238E27FC236}">
                <a16:creationId xmlns:a16="http://schemas.microsoft.com/office/drawing/2014/main" id="{AF6B6047-B458-1108-7528-F9011EF18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2434" y="2907028"/>
            <a:ext cx="1826469" cy="1826469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04B85D46-0570-42DA-87BA-7EFBA82C1C99}"/>
              </a:ext>
            </a:extLst>
          </p:cNvPr>
          <p:cNvSpPr txBox="1">
            <a:spLocks/>
          </p:cNvSpPr>
          <p:nvPr/>
        </p:nvSpPr>
        <p:spPr>
          <a:xfrm>
            <a:off x="7100648" y="4603645"/>
            <a:ext cx="1490178" cy="504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PostgreSQL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pic>
        <p:nvPicPr>
          <p:cNvPr id="17" name="Gráfico 16" descr="Seta para Cima com preenchimento sólido">
            <a:extLst>
              <a:ext uri="{FF2B5EF4-FFF2-40B4-BE49-F238E27FC236}">
                <a16:creationId xmlns:a16="http://schemas.microsoft.com/office/drawing/2014/main" id="{73659939-144C-771A-2BF7-731B82FB9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077212" y="3417136"/>
            <a:ext cx="1397055" cy="1397055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0AA12013-1093-D2D4-4C63-011FFEC2C321}"/>
              </a:ext>
            </a:extLst>
          </p:cNvPr>
          <p:cNvSpPr txBox="1">
            <a:spLocks/>
          </p:cNvSpPr>
          <p:nvPr/>
        </p:nvSpPr>
        <p:spPr>
          <a:xfrm>
            <a:off x="4990441" y="3514648"/>
            <a:ext cx="1490178" cy="504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SQL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058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/>
      <p:bldP spid="12" grpId="0"/>
      <p:bldP spid="23" grpId="0"/>
      <p:bldP spid="7" grpId="0"/>
      <p:bldP spid="8" grpId="0"/>
      <p:bldP spid="15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8ADD7-CE06-6847-0B53-94AD39340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9087" y="749054"/>
            <a:ext cx="8096251" cy="636923"/>
          </a:xfrm>
        </p:spPr>
        <p:txBody>
          <a:bodyPr>
            <a:noAutofit/>
          </a:bodyPr>
          <a:lstStyle/>
          <a:p>
            <a:pPr algn="l"/>
            <a:r>
              <a:rPr lang="pt-BR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TABELAS DE DADOS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20516242">
            <a:off x="10075499" y="5061360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690" y="5665193"/>
            <a:ext cx="1225029" cy="83397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53186737-E557-9EE8-D673-0B7FE0E1DF5B}"/>
              </a:ext>
            </a:extLst>
          </p:cNvPr>
          <p:cNvSpPr txBox="1">
            <a:spLocks/>
          </p:cNvSpPr>
          <p:nvPr/>
        </p:nvSpPr>
        <p:spPr>
          <a:xfrm>
            <a:off x="1029086" y="1534901"/>
            <a:ext cx="6043517" cy="415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Exemplo de Query SQL para criação de uma tabela</a:t>
            </a: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406D65-80FF-220F-25F9-1126A1B4324D}"/>
              </a:ext>
            </a:extLst>
          </p:cNvPr>
          <p:cNvSpPr txBox="1">
            <a:spLocks/>
          </p:cNvSpPr>
          <p:nvPr/>
        </p:nvSpPr>
        <p:spPr>
          <a:xfrm>
            <a:off x="1029087" y="2119080"/>
            <a:ext cx="8021607" cy="37405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2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CREATE TABLE 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votacao (</a:t>
            </a:r>
          </a:p>
          <a:p>
            <a:pPr algn="l">
              <a:lnSpc>
                <a:spcPct val="130000"/>
              </a:lnSpc>
            </a:pP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   CD_ELEICAO </a:t>
            </a:r>
            <a:r>
              <a:rPr lang="en-US" sz="12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INT4</a:t>
            </a:r>
            <a:r>
              <a:rPr lang="en-US" sz="12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NOT NULL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   CD_MUNICIPIO </a:t>
            </a:r>
            <a:r>
              <a:rPr lang="en-US" sz="12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INT4</a:t>
            </a:r>
            <a:r>
              <a:rPr lang="en-US" sz="12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NOT NULL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   NR_ZONA </a:t>
            </a:r>
            <a:r>
              <a:rPr lang="en-US" sz="12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INT4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</a:t>
            </a:r>
            <a:r>
              <a:rPr lang="en-US" sz="12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NOT NULL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   NR_SECAO </a:t>
            </a:r>
            <a:r>
              <a:rPr lang="en-US" sz="12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INT4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</a:t>
            </a:r>
            <a:r>
              <a:rPr lang="en-US" sz="12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NOT NULL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   CD_CARGO </a:t>
            </a:r>
            <a:r>
              <a:rPr lang="en-US" sz="12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INT4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</a:t>
            </a:r>
            <a:r>
              <a:rPr lang="en-US" sz="12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NOT NULL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   NR_VOTAVEL </a:t>
            </a:r>
            <a:r>
              <a:rPr lang="en-US" sz="12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INT4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</a:t>
            </a:r>
            <a:r>
              <a:rPr lang="en-US" sz="12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NOT NULL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   SG_UF </a:t>
            </a:r>
            <a:r>
              <a:rPr lang="en-US" sz="12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VARCHAR(2)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</a:t>
            </a:r>
            <a:r>
              <a:rPr lang="en-US" sz="12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NULL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   SG_UE </a:t>
            </a:r>
            <a:r>
              <a:rPr lang="en-US" sz="12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VARCHAR(2)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</a:t>
            </a:r>
            <a:r>
              <a:rPr lang="en-US" sz="12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NULL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   QT_VOTOS </a:t>
            </a:r>
            <a:r>
              <a:rPr lang="en-US" sz="12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INT4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</a:t>
            </a:r>
            <a:r>
              <a:rPr lang="en-US" sz="12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NULL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   NR_LOCAL_VOTACAO </a:t>
            </a:r>
            <a:r>
              <a:rPr lang="en-US" sz="12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INT4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</a:t>
            </a:r>
            <a:r>
              <a:rPr lang="en-US" sz="12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NULL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   NM_LOCAL_VOTACAO </a:t>
            </a:r>
            <a:r>
              <a:rPr lang="en-US" sz="12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VARCHAR(70)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</a:t>
            </a:r>
            <a:r>
              <a:rPr lang="en-US" sz="12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NULL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   DS_LOCAL_VOTACAO_ENDERECO </a:t>
            </a:r>
            <a:r>
              <a:rPr lang="en-US" sz="12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VARCHAR(70)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</a:t>
            </a:r>
            <a:r>
              <a:rPr lang="en-US" sz="12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NULL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   SQ_CANDIDATO </a:t>
            </a:r>
            <a:r>
              <a:rPr lang="en-US" sz="12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INT8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</a:t>
            </a:r>
            <a:r>
              <a:rPr lang="en-US" sz="12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NULL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   </a:t>
            </a:r>
            <a:r>
              <a:rPr lang="en-US" sz="12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CONSTRAINT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votacao_pkey </a:t>
            </a:r>
            <a:r>
              <a:rPr lang="en-US" sz="12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PRIMARY KEY 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(CD_ELEICAO, CD_MUNICIPIO, NR_ZONA, NR_SECAO, 	 			        CD_CARGO, NR_VOTAVEL)</a:t>
            </a:r>
          </a:p>
          <a:p>
            <a:pPr algn="l">
              <a:lnSpc>
                <a:spcPct val="130000"/>
              </a:lnSpc>
            </a:pP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);</a:t>
            </a:r>
            <a:endParaRPr lang="pt-BR" sz="1400" b="1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09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8ADD7-CE06-6847-0B53-94AD39340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9087" y="749054"/>
            <a:ext cx="8096251" cy="636923"/>
          </a:xfrm>
        </p:spPr>
        <p:txBody>
          <a:bodyPr>
            <a:noAutofit/>
          </a:bodyPr>
          <a:lstStyle/>
          <a:p>
            <a:pPr algn="l"/>
            <a:r>
              <a:rPr lang="pt-BR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CARGA DOS DADOS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20516242">
            <a:off x="10075499" y="5061360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690" y="5665193"/>
            <a:ext cx="1225029" cy="83397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53186737-E557-9EE8-D673-0B7FE0E1DF5B}"/>
              </a:ext>
            </a:extLst>
          </p:cNvPr>
          <p:cNvSpPr txBox="1">
            <a:spLocks/>
          </p:cNvSpPr>
          <p:nvPr/>
        </p:nvSpPr>
        <p:spPr>
          <a:xfrm>
            <a:off x="1029086" y="1534901"/>
            <a:ext cx="6043517" cy="3354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Antes de inserir os dados no banco de dados, foi necessário realizar um tratamento em todos os conjuntos de dados com auxílio do software </a:t>
            </a: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SAS Enterprise Guide</a:t>
            </a: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. </a:t>
            </a:r>
          </a:p>
          <a:p>
            <a:pPr algn="l">
              <a:lnSpc>
                <a:spcPct val="130000"/>
              </a:lnSpc>
            </a:pPr>
            <a:endParaRPr lang="pt-BR" sz="180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  <a:p>
            <a:pPr algn="l">
              <a:lnSpc>
                <a:spcPct val="130000"/>
              </a:lnSpc>
            </a:pP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Neste processo, os conjuntos de dados foram separados em conformidade às tabelas criadas anteriormente no banco de dados, utilizando a ferramenta </a:t>
            </a: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Query Builder </a:t>
            </a: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do SAS. As tabelas separadas foram salvas em formato CSV para serem carregadas no banco de dados.</a:t>
            </a: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331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8ADD7-CE06-6847-0B53-94AD39340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9087" y="749054"/>
            <a:ext cx="8096251" cy="636923"/>
          </a:xfrm>
        </p:spPr>
        <p:txBody>
          <a:bodyPr>
            <a:noAutofit/>
          </a:bodyPr>
          <a:lstStyle/>
          <a:p>
            <a:pPr algn="l"/>
            <a:r>
              <a:rPr lang="pt-BR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CARGA DOS DADOS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20516242">
            <a:off x="10075499" y="5061360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690" y="5665193"/>
            <a:ext cx="1225029" cy="83397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53186737-E557-9EE8-D673-0B7FE0E1DF5B}"/>
              </a:ext>
            </a:extLst>
          </p:cNvPr>
          <p:cNvSpPr txBox="1">
            <a:spLocks/>
          </p:cNvSpPr>
          <p:nvPr/>
        </p:nvSpPr>
        <p:spPr>
          <a:xfrm>
            <a:off x="1029086" y="1534900"/>
            <a:ext cx="6043517" cy="43807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Após a organização dos arquivos e criação das tabelas no PostgreSQL, com suas respectivas restrições, os dados foram carregados para o banco de dados utilizando o software de administração de bancos de dados </a:t>
            </a: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DBeaver Community</a:t>
            </a: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. </a:t>
            </a:r>
          </a:p>
          <a:p>
            <a:pPr algn="l">
              <a:lnSpc>
                <a:spcPct val="130000"/>
              </a:lnSpc>
            </a:pPr>
            <a:endParaRPr lang="pt-BR" sz="180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  <a:p>
            <a:pPr algn="l">
              <a:lnSpc>
                <a:spcPct val="130000"/>
              </a:lnSpc>
            </a:pP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Foram carregados </a:t>
            </a: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1.238.611</a:t>
            </a: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 registros para as tabelas do DF e </a:t>
            </a: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5.380.736</a:t>
            </a: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 registros para as tabelas referentes à votação para Presidente.</a:t>
            </a:r>
          </a:p>
        </p:txBody>
      </p:sp>
    </p:spTree>
    <p:extLst>
      <p:ext uri="{BB962C8B-B14F-4D97-AF65-F5344CB8AC3E}">
        <p14:creationId xmlns:p14="http://schemas.microsoft.com/office/powerpoint/2010/main" val="1272734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35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Mão segurando aparelho eletrônico&#10;&#10;Descrição gerada automaticamente">
            <a:extLst>
              <a:ext uri="{FF2B5EF4-FFF2-40B4-BE49-F238E27FC236}">
                <a16:creationId xmlns:a16="http://schemas.microsoft.com/office/drawing/2014/main" id="{D042A8EF-6605-AC47-6776-062E92CAA8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088022"/>
            <a:ext cx="12192000" cy="81279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022AE40-0741-97ED-9C07-532D7A6A2F42}"/>
              </a:ext>
            </a:extLst>
          </p:cNvPr>
          <p:cNvSpPr/>
          <p:nvPr/>
        </p:nvSpPr>
        <p:spPr>
          <a:xfrm rot="717406">
            <a:off x="-2388536" y="1973110"/>
            <a:ext cx="9630275" cy="6487293"/>
          </a:xfrm>
          <a:prstGeom prst="roundRect">
            <a:avLst>
              <a:gd name="adj" fmla="val 116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E515D6-0EBA-907D-4D40-B92F460F6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761" y="3377742"/>
            <a:ext cx="4055399" cy="2227691"/>
          </a:xfrm>
        </p:spPr>
        <p:txBody>
          <a:bodyPr>
            <a:normAutofit/>
          </a:bodyPr>
          <a:lstStyle/>
          <a:p>
            <a:pPr algn="l"/>
            <a:r>
              <a:rPr lang="en-US" sz="48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ANÁLISE DOS</a:t>
            </a:r>
            <a:r>
              <a:rPr lang="pt-BR" sz="48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8178CEA-9066-B53A-F886-5BC2C63AB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38" y="2975977"/>
            <a:ext cx="1276638" cy="80353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578C044-9EFD-7A25-7643-C658B6E0DC10}"/>
              </a:ext>
            </a:extLst>
          </p:cNvPr>
          <p:cNvSpPr txBox="1">
            <a:spLocks/>
          </p:cNvSpPr>
          <p:nvPr/>
        </p:nvSpPr>
        <p:spPr>
          <a:xfrm>
            <a:off x="780761" y="5159608"/>
            <a:ext cx="67052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ELEIÇÕES PRESIDENCIAIS</a:t>
            </a:r>
            <a:endParaRPr lang="pt-BR" sz="3200" spc="-100" dirty="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198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67052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 dirty="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ELEIÇÕES PRESIDENCIAIS</a:t>
            </a:r>
          </a:p>
          <a:p>
            <a:pPr algn="l"/>
            <a:r>
              <a:rPr lang="en-US" sz="3200" spc="-100" dirty="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PRIMEIRO TURNO </a:t>
            </a:r>
            <a:endParaRPr lang="pt-BR" sz="3200" spc="-100" dirty="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6545A96-542E-01A2-8B89-E4FB6CF847B4}"/>
              </a:ext>
            </a:extLst>
          </p:cNvPr>
          <p:cNvSpPr txBox="1">
            <a:spLocks/>
          </p:cNvSpPr>
          <p:nvPr/>
        </p:nvSpPr>
        <p:spPr>
          <a:xfrm>
            <a:off x="1029088" y="2716367"/>
            <a:ext cx="3533387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Candidatos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01549082-78C8-7501-5271-3DDC7FF2E623}"/>
              </a:ext>
            </a:extLst>
          </p:cNvPr>
          <p:cNvSpPr txBox="1">
            <a:spLocks/>
          </p:cNvSpPr>
          <p:nvPr/>
        </p:nvSpPr>
        <p:spPr>
          <a:xfrm>
            <a:off x="1029088" y="2152461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 dirty="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11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53D9DA-BACD-B726-861A-BA2A7603EC95}"/>
              </a:ext>
            </a:extLst>
          </p:cNvPr>
          <p:cNvSpPr txBox="1">
            <a:spLocks/>
          </p:cNvSpPr>
          <p:nvPr/>
        </p:nvSpPr>
        <p:spPr>
          <a:xfrm>
            <a:off x="2951934" y="2716367"/>
            <a:ext cx="3533387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Seções</a:t>
            </a:r>
            <a:r>
              <a:rPr 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 </a:t>
            </a:r>
            <a:r>
              <a:rPr lang="pt-BR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Eleitorais</a:t>
            </a: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 totais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CE15094-D8DA-88FF-DEEE-70929C453269}"/>
              </a:ext>
            </a:extLst>
          </p:cNvPr>
          <p:cNvSpPr txBox="1">
            <a:spLocks/>
          </p:cNvSpPr>
          <p:nvPr/>
        </p:nvSpPr>
        <p:spPr>
          <a:xfrm>
            <a:off x="2951934" y="2152461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473.139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30C8F3B-1998-187F-D86B-98909DAD7B69}"/>
              </a:ext>
            </a:extLst>
          </p:cNvPr>
          <p:cNvSpPr txBox="1">
            <a:spLocks/>
          </p:cNvSpPr>
          <p:nvPr/>
        </p:nvSpPr>
        <p:spPr>
          <a:xfrm>
            <a:off x="1029088" y="4014802"/>
            <a:ext cx="3533387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Eleitores que compareceram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757A620-ED54-7AA3-60D0-DAE0CD2FD002}"/>
              </a:ext>
            </a:extLst>
          </p:cNvPr>
          <p:cNvSpPr txBox="1">
            <a:spLocks/>
          </p:cNvSpPr>
          <p:nvPr/>
        </p:nvSpPr>
        <p:spPr>
          <a:xfrm>
            <a:off x="1029088" y="3450896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123.682.372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D36C93E-A496-29A2-1D94-06524002652C}"/>
              </a:ext>
            </a:extLst>
          </p:cNvPr>
          <p:cNvSpPr txBox="1">
            <a:spLocks/>
          </p:cNvSpPr>
          <p:nvPr/>
        </p:nvSpPr>
        <p:spPr>
          <a:xfrm>
            <a:off x="4572390" y="4014802"/>
            <a:ext cx="3533387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Abstenção de eleitores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BAB11761-8AC2-99A4-CD56-FC2AA7469B32}"/>
              </a:ext>
            </a:extLst>
          </p:cNvPr>
          <p:cNvSpPr txBox="1">
            <a:spLocks/>
          </p:cNvSpPr>
          <p:nvPr/>
        </p:nvSpPr>
        <p:spPr>
          <a:xfrm>
            <a:off x="4572390" y="3450896"/>
            <a:ext cx="4999873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32.770.982 </a:t>
            </a:r>
            <a:r>
              <a:rPr lang="en-US" sz="18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20,95%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4458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Aplicativo, Tabela, Excel&#10;&#10;Descrição gerada automaticamente">
            <a:extLst>
              <a:ext uri="{FF2B5EF4-FFF2-40B4-BE49-F238E27FC236}">
                <a16:creationId xmlns:a16="http://schemas.microsoft.com/office/drawing/2014/main" id="{AECAE4DB-B70F-D3DA-11B7-C5DA51E07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3"/>
          <a:stretch/>
        </p:blipFill>
        <p:spPr>
          <a:xfrm>
            <a:off x="1123519" y="2346895"/>
            <a:ext cx="9944962" cy="314349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71624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ELEIÇÕES PRESIDENCIAIS</a:t>
            </a: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PRIMEIRO TURNO</a:t>
            </a:r>
            <a:endParaRPr lang="pt-BR" sz="3200" spc="-10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6545A96-542E-01A2-8B89-E4FB6CF847B4}"/>
              </a:ext>
            </a:extLst>
          </p:cNvPr>
          <p:cNvSpPr txBox="1">
            <a:spLocks/>
          </p:cNvSpPr>
          <p:nvPr/>
        </p:nvSpPr>
        <p:spPr>
          <a:xfrm>
            <a:off x="1076907" y="1801351"/>
            <a:ext cx="9991574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Resumo Estatístico</a:t>
            </a:r>
            <a:endParaRPr lang="pt-BR" sz="2000" spc="-100">
              <a:solidFill>
                <a:schemeClr val="tx1">
                  <a:lumMod val="85000"/>
                  <a:lumOff val="15000"/>
                </a:schemeClr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154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71624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RESUMO ESTATÍSTICO</a:t>
            </a: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CANDIDATOS MAIS VOTADOS</a:t>
            </a:r>
            <a:endParaRPr lang="pt-BR" sz="3200" spc="-10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E3C51D-B6C2-1DB7-CA63-3460A99C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13" y="2016430"/>
            <a:ext cx="15335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698AF9D-AF49-7145-DB6F-898ABFCE802F}"/>
              </a:ext>
            </a:extLst>
          </p:cNvPr>
          <p:cNvGrpSpPr/>
          <p:nvPr/>
        </p:nvGrpSpPr>
        <p:grpSpPr>
          <a:xfrm>
            <a:off x="3074241" y="2016430"/>
            <a:ext cx="6043517" cy="3820295"/>
            <a:chOff x="3074241" y="2016430"/>
            <a:chExt cx="6043517" cy="3820295"/>
          </a:xfrm>
        </p:grpSpPr>
        <p:sp>
          <p:nvSpPr>
            <p:cNvPr id="2" name="Título 1">
              <a:extLst>
                <a:ext uri="{FF2B5EF4-FFF2-40B4-BE49-F238E27FC236}">
                  <a16:creationId xmlns:a16="http://schemas.microsoft.com/office/drawing/2014/main" id="{23644375-083E-CC9E-7DD0-A744BB3428EF}"/>
                </a:ext>
              </a:extLst>
            </p:cNvPr>
            <p:cNvSpPr txBox="1">
              <a:spLocks/>
            </p:cNvSpPr>
            <p:nvPr/>
          </p:nvSpPr>
          <p:spPr>
            <a:xfrm>
              <a:off x="3074241" y="2482385"/>
              <a:ext cx="6043517" cy="335434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pt-BR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Gotham Book" panose="02000604040000020004" pitchFamily="50" charset="0"/>
                  <a:ea typeface="Cartograph CF Heavy" panose="00000A09000000000000" pitchFamily="49" charset="-128"/>
                </a:rPr>
                <a:t>Obteve um total de 57.259.504 votos em 472.023 seções eleitorais. Em cada</a:t>
              </a:r>
            </a:p>
            <a:p>
              <a:pPr algn="l">
                <a:lnSpc>
                  <a:spcPct val="130000"/>
                </a:lnSpc>
              </a:pPr>
              <a:r>
                <a:rPr lang="pt-BR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Gotham Book" panose="02000604040000020004" pitchFamily="50" charset="0"/>
                  <a:ea typeface="Cartograph CF Heavy" panose="00000A09000000000000" pitchFamily="49" charset="-128"/>
                </a:rPr>
                <a:t>seção, Lula obteve no mínimo um e no máximo 513 votos válidos, com média de 121,30 votos por seção e variabilidade média de 47,15 votos. Seu resultado apresenta erro-padrão de 0,068 votos e coeficiente de variação de 38,87%.</a:t>
              </a:r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C744330-8BBF-199D-5CAD-6D35B17FEA1C}"/>
                </a:ext>
              </a:extLst>
            </p:cNvPr>
            <p:cNvSpPr txBox="1">
              <a:spLocks/>
            </p:cNvSpPr>
            <p:nvPr/>
          </p:nvSpPr>
          <p:spPr>
            <a:xfrm>
              <a:off x="3074241" y="2016430"/>
              <a:ext cx="4059984" cy="451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US" sz="2000" spc="-100">
                  <a:solidFill>
                    <a:srgbClr val="59358D"/>
                  </a:solidFill>
                  <a:latin typeface="Gotham Bold" pitchFamily="50" charset="0"/>
                  <a:ea typeface="Cartograph CF Heavy" panose="00000A09000000000000" pitchFamily="49" charset="-128"/>
                </a:rPr>
                <a:t>Lula (PT)</a:t>
              </a:r>
              <a:endParaRPr lang="pt-BR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endParaRPr>
            </a:p>
          </p:txBody>
        </p:sp>
      </p:grpSp>
      <p:pic>
        <p:nvPicPr>
          <p:cNvPr id="10" name="Imagem 9" descr="Homem de terno e gravata&#10;&#10;Descrição gerada automaticamente">
            <a:extLst>
              <a:ext uri="{FF2B5EF4-FFF2-40B4-BE49-F238E27FC236}">
                <a16:creationId xmlns:a16="http://schemas.microsoft.com/office/drawing/2014/main" id="{154A9CF7-B57A-302A-1626-467E860CD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49" y="2016429"/>
            <a:ext cx="1533525" cy="2143125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001B02A9-D437-F75E-DBB4-20637131328A}"/>
              </a:ext>
            </a:extLst>
          </p:cNvPr>
          <p:cNvSpPr txBox="1">
            <a:spLocks/>
          </p:cNvSpPr>
          <p:nvPr/>
        </p:nvSpPr>
        <p:spPr>
          <a:xfrm>
            <a:off x="13214174" y="2482385"/>
            <a:ext cx="6043517" cy="3354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Obteve um total de 51.072.345 votos em 471.863 seções eleitorais. Em cada seção, Bolsonaro obteve no mínimo um e no máximo 535 votos, com média de 108 votos por seção e variabilidade média de 48,74 votos. Seu resultado apresenta erro-padrão de 0,070 voto e coeficiente de variação de 45,03%.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5EA07F5-EB10-0989-C1E6-1B046CF1ABFD}"/>
              </a:ext>
            </a:extLst>
          </p:cNvPr>
          <p:cNvSpPr txBox="1">
            <a:spLocks/>
          </p:cNvSpPr>
          <p:nvPr/>
        </p:nvSpPr>
        <p:spPr>
          <a:xfrm>
            <a:off x="13214174" y="2016430"/>
            <a:ext cx="4059984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Jair Bolsonaro (PL)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99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7EE848-BF4A-5F50-A5C9-C16802EA3E17}"/>
              </a:ext>
            </a:extLst>
          </p:cNvPr>
          <p:cNvSpPr txBox="1">
            <a:spLocks/>
          </p:cNvSpPr>
          <p:nvPr/>
        </p:nvSpPr>
        <p:spPr>
          <a:xfrm>
            <a:off x="2912705" y="2482385"/>
            <a:ext cx="6043517" cy="3354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Obteve um total de 51.072.345 votos em 471.863 seções eleitorais. Em cada seção, Bolsonaro obteve no mínimo um e no máximo 535 votos, com média de 108 votos por seção e variabilidade média de 48,74 votos. Seu resultado apresenta erro-padrão de 0,070 voto e coeficiente de variação de 45,03%.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657215F-A48B-28EF-62A5-99B0EF374EF8}"/>
              </a:ext>
            </a:extLst>
          </p:cNvPr>
          <p:cNvSpPr txBox="1">
            <a:spLocks/>
          </p:cNvSpPr>
          <p:nvPr/>
        </p:nvSpPr>
        <p:spPr>
          <a:xfrm>
            <a:off x="2912705" y="2016430"/>
            <a:ext cx="4059984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Jair Bolsonaro (PL)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71624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RESUMO ESTATÍSTICO</a:t>
            </a: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CANDIDATOS MAIS VOTADOS</a:t>
            </a:r>
            <a:endParaRPr lang="pt-BR" sz="3200" spc="-10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E3C51D-B6C2-1DB7-CA63-3460A99C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2945" y="2016430"/>
            <a:ext cx="15335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C5C060E-8869-A073-A680-1BB1E624F8EA}"/>
              </a:ext>
            </a:extLst>
          </p:cNvPr>
          <p:cNvGrpSpPr/>
          <p:nvPr/>
        </p:nvGrpSpPr>
        <p:grpSpPr>
          <a:xfrm>
            <a:off x="-6043517" y="2016430"/>
            <a:ext cx="6043517" cy="3820295"/>
            <a:chOff x="-6043517" y="2016430"/>
            <a:chExt cx="6043517" cy="3820295"/>
          </a:xfrm>
        </p:grpSpPr>
        <p:sp>
          <p:nvSpPr>
            <p:cNvPr id="2" name="Título 1">
              <a:extLst>
                <a:ext uri="{FF2B5EF4-FFF2-40B4-BE49-F238E27FC236}">
                  <a16:creationId xmlns:a16="http://schemas.microsoft.com/office/drawing/2014/main" id="{23644375-083E-CC9E-7DD0-A744BB3428EF}"/>
                </a:ext>
              </a:extLst>
            </p:cNvPr>
            <p:cNvSpPr txBox="1">
              <a:spLocks/>
            </p:cNvSpPr>
            <p:nvPr/>
          </p:nvSpPr>
          <p:spPr>
            <a:xfrm>
              <a:off x="-6043517" y="2482385"/>
              <a:ext cx="6043517" cy="335434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pt-BR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Gotham Book" panose="02000604040000020004" pitchFamily="50" charset="0"/>
                  <a:ea typeface="Cartograph CF Heavy" panose="00000A09000000000000" pitchFamily="49" charset="-128"/>
                </a:rPr>
                <a:t>Obteve um total de 57.259.504 votos em 472.023 seções eleitorais. Em cada</a:t>
              </a:r>
            </a:p>
            <a:p>
              <a:pPr algn="l">
                <a:lnSpc>
                  <a:spcPct val="130000"/>
                </a:lnSpc>
              </a:pPr>
              <a:r>
                <a:rPr lang="pt-BR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Gotham Book" panose="02000604040000020004" pitchFamily="50" charset="0"/>
                  <a:ea typeface="Cartograph CF Heavy" panose="00000A09000000000000" pitchFamily="49" charset="-128"/>
                </a:rPr>
                <a:t>seção, Lula obteve no mínimo um e no máximo 513 votos válidos, com média de 121,30 votos por seção e variabilidade média de 47,15 votos. Seu resultado apresenta erro-padrão de 0,068 votos e coeficiente de variação de 38,87%.</a:t>
              </a:r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C744330-8BBF-199D-5CAD-6D35B17FEA1C}"/>
                </a:ext>
              </a:extLst>
            </p:cNvPr>
            <p:cNvSpPr txBox="1">
              <a:spLocks/>
            </p:cNvSpPr>
            <p:nvPr/>
          </p:nvSpPr>
          <p:spPr>
            <a:xfrm>
              <a:off x="-6043517" y="2016430"/>
              <a:ext cx="4059984" cy="451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US" sz="2000" spc="-100">
                  <a:solidFill>
                    <a:srgbClr val="59358D"/>
                  </a:solidFill>
                  <a:latin typeface="Gotham Bold" pitchFamily="50" charset="0"/>
                  <a:ea typeface="Cartograph CF Heavy" panose="00000A09000000000000" pitchFamily="49" charset="-128"/>
                </a:rPr>
                <a:t>Lula (PT)</a:t>
              </a:r>
              <a:endParaRPr lang="pt-BR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endParaRPr>
            </a:p>
          </p:txBody>
        </p:sp>
      </p:grpSp>
      <p:pic>
        <p:nvPicPr>
          <p:cNvPr id="10" name="Imagem 9" descr="Homem de terno e gravata&#10;&#10;Descrição gerada automaticamente">
            <a:extLst>
              <a:ext uri="{FF2B5EF4-FFF2-40B4-BE49-F238E27FC236}">
                <a16:creationId xmlns:a16="http://schemas.microsoft.com/office/drawing/2014/main" id="{154A9CF7-B57A-302A-1626-467E860CD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88" y="2016429"/>
            <a:ext cx="1533525" cy="2143125"/>
          </a:xfrm>
          <a:prstGeom prst="rect">
            <a:avLst/>
          </a:prstGeom>
        </p:spPr>
      </p:pic>
      <p:pic>
        <p:nvPicPr>
          <p:cNvPr id="13" name="Imagem 12" descr="Rosto de mulher sorrindo&#10;&#10;Descrição gerada automaticamente">
            <a:extLst>
              <a:ext uri="{FF2B5EF4-FFF2-40B4-BE49-F238E27FC236}">
                <a16:creationId xmlns:a16="http://schemas.microsoft.com/office/drawing/2014/main" id="{03398193-90E6-9E9A-662F-48682C296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925" y="2016428"/>
            <a:ext cx="1533525" cy="2143125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80139E31-6BA8-137B-2A7B-5826C88EB965}"/>
              </a:ext>
            </a:extLst>
          </p:cNvPr>
          <p:cNvSpPr txBox="1">
            <a:spLocks/>
          </p:cNvSpPr>
          <p:nvPr/>
        </p:nvSpPr>
        <p:spPr>
          <a:xfrm>
            <a:off x="13089264" y="2482385"/>
            <a:ext cx="6043517" cy="3354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Obteve um total de 4.915.423 votos em 459.481 seções eleitorais. Em cada seção, Tebet obteve no mínimo um e no máximo 89 votos válidos, com média de 10,69 votos por seção e variabilidade média de 7,122 votos. Seu resultado apresenta erro-padrão de 0,010 voto e coeficiente de variação de 68,57%.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D357DBF2-89CD-3A51-ED8C-8BC7B900E60B}"/>
              </a:ext>
            </a:extLst>
          </p:cNvPr>
          <p:cNvSpPr txBox="1">
            <a:spLocks/>
          </p:cNvSpPr>
          <p:nvPr/>
        </p:nvSpPr>
        <p:spPr>
          <a:xfrm>
            <a:off x="13089264" y="2016430"/>
            <a:ext cx="4059984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Simone Tebet (MDB)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5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39840196-B9E4-5CE5-8205-39E0945A33F6}"/>
              </a:ext>
            </a:extLst>
          </p:cNvPr>
          <p:cNvSpPr/>
          <p:nvPr/>
        </p:nvSpPr>
        <p:spPr>
          <a:xfrm>
            <a:off x="7368801" y="1532022"/>
            <a:ext cx="1749514" cy="367248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AFF13C2-B4E4-B6E8-EE79-2365B26C77B0}"/>
              </a:ext>
            </a:extLst>
          </p:cNvPr>
          <p:cNvSpPr txBox="1">
            <a:spLocks/>
          </p:cNvSpPr>
          <p:nvPr/>
        </p:nvSpPr>
        <p:spPr>
          <a:xfrm>
            <a:off x="1029087" y="1488841"/>
            <a:ext cx="8496878" cy="16471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Os </a:t>
            </a: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dados</a:t>
            </a:r>
            <a:r>
              <a:rPr lang="pt-BR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 das Eleições 2022 foram obtidos através do portal   </a:t>
            </a:r>
            <a:r>
              <a:rPr lang="pt-BR" sz="1800" spc="-100">
                <a:latin typeface="Gotham Bold" pitchFamily="50" charset="0"/>
                <a:ea typeface="Cartograph CF Heavy" panose="00000A09000000000000" pitchFamily="49" charset="-128"/>
              </a:rPr>
              <a:t>Dados Abertos  </a:t>
            </a:r>
            <a:r>
              <a:rPr lang="pt-BR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, que concede à sociedade o acesso aos dados gerados e/ou custodiados pelo TSE, com o objetivo de garantir o acesso à informação e aprimorar a cultura de transparência nos órgãos públicos do </a:t>
            </a:r>
            <a:r>
              <a:rPr lang="pt-BR" sz="20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país.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98ADD7-CE06-6847-0B53-94AD39340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9088" y="749054"/>
            <a:ext cx="4721013" cy="636923"/>
          </a:xfrm>
        </p:spPr>
        <p:txBody>
          <a:bodyPr>
            <a:normAutofit/>
          </a:bodyPr>
          <a:lstStyle/>
          <a:p>
            <a:pPr algn="l"/>
            <a:r>
              <a:rPr lang="pt-BR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FONTES DE DADOS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6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F8B14F92-1139-7244-E68F-977B1C01B04E}"/>
              </a:ext>
            </a:extLst>
          </p:cNvPr>
          <p:cNvSpPr txBox="1">
            <a:spLocks/>
          </p:cNvSpPr>
          <p:nvPr/>
        </p:nvSpPr>
        <p:spPr>
          <a:xfrm>
            <a:off x="-6231239" y="2496369"/>
            <a:ext cx="6043517" cy="3354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Obteve um total de 51.072.345 votos em 471.863 seções eleitorais. Em cada seção, Bolsonaro obteve no mínimo um e no máximo 535 votos, com média de 108 votos por seção e variabilidade média de 48,74 votos. Seu resultado apresenta erro-padrão de 0,070 voto e coeficiente de variação de 45,03%.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EF549B2-6A35-28AF-8E78-6B7224B71F95}"/>
              </a:ext>
            </a:extLst>
          </p:cNvPr>
          <p:cNvSpPr txBox="1">
            <a:spLocks/>
          </p:cNvSpPr>
          <p:nvPr/>
        </p:nvSpPr>
        <p:spPr>
          <a:xfrm>
            <a:off x="-6231239" y="2030414"/>
            <a:ext cx="4059984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Jair Bolsonaro (PL)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71624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RESUMO ESTATÍSTICO</a:t>
            </a: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CANDIDATOS MAIS VOTADOS</a:t>
            </a:r>
            <a:endParaRPr lang="pt-BR" sz="3200" spc="-10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pic>
        <p:nvPicPr>
          <p:cNvPr id="10" name="Imagem 9" descr="Homem de terno e gravata&#10;&#10;Descrição gerada automaticamente">
            <a:extLst>
              <a:ext uri="{FF2B5EF4-FFF2-40B4-BE49-F238E27FC236}">
                <a16:creationId xmlns:a16="http://schemas.microsoft.com/office/drawing/2014/main" id="{154A9CF7-B57A-302A-1626-467E860CD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4856" y="2016429"/>
            <a:ext cx="1533525" cy="214312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47EE848-BF4A-5F50-A5C9-C16802EA3E17}"/>
              </a:ext>
            </a:extLst>
          </p:cNvPr>
          <p:cNvSpPr txBox="1">
            <a:spLocks/>
          </p:cNvSpPr>
          <p:nvPr/>
        </p:nvSpPr>
        <p:spPr>
          <a:xfrm>
            <a:off x="2912705" y="2482385"/>
            <a:ext cx="6043517" cy="3354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Obteve um total de 4.915.423 votos em 459.481 seções eleitorais. Em cada seção, Tebet obteve no mínimo um e no máximo 89 votos válidos, com média de 10,69 votos por seção e variabilidade média de 7,122 votos. Seu resultado apresenta erro-padrão de 0,010 voto e coeficiente de variação de 68,57%.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657215F-A48B-28EF-62A5-99B0EF374EF8}"/>
              </a:ext>
            </a:extLst>
          </p:cNvPr>
          <p:cNvSpPr txBox="1">
            <a:spLocks/>
          </p:cNvSpPr>
          <p:nvPr/>
        </p:nvSpPr>
        <p:spPr>
          <a:xfrm>
            <a:off x="2912705" y="2016430"/>
            <a:ext cx="4059984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Simone Tebet (MDB)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pic>
        <p:nvPicPr>
          <p:cNvPr id="13" name="Imagem 12" descr="Rosto de mulher sorrindo&#10;&#10;Descrição gerada automaticamente">
            <a:extLst>
              <a:ext uri="{FF2B5EF4-FFF2-40B4-BE49-F238E27FC236}">
                <a16:creationId xmlns:a16="http://schemas.microsoft.com/office/drawing/2014/main" id="{03398193-90E6-9E9A-662F-48682C296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36" y="2016428"/>
            <a:ext cx="15335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14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71624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ELEIÇÕES PRESIDENCIAIS</a:t>
            </a: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PRIMEIRO TURNO</a:t>
            </a:r>
            <a:endParaRPr lang="pt-BR" sz="3200" spc="-10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6545A96-542E-01A2-8B89-E4FB6CF847B4}"/>
              </a:ext>
            </a:extLst>
          </p:cNvPr>
          <p:cNvSpPr txBox="1">
            <a:spLocks/>
          </p:cNvSpPr>
          <p:nvPr/>
        </p:nvSpPr>
        <p:spPr>
          <a:xfrm>
            <a:off x="1076907" y="1801351"/>
            <a:ext cx="9991574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Quantidade de Votos por Candidato</a:t>
            </a:r>
            <a:endParaRPr lang="pt-BR" sz="2000" spc="-100">
              <a:solidFill>
                <a:schemeClr val="tx1">
                  <a:lumMod val="85000"/>
                  <a:lumOff val="15000"/>
                </a:schemeClr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833C97A-8958-9214-B2E7-7F2D3B3722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/>
          <a:stretch/>
        </p:blipFill>
        <p:spPr>
          <a:xfrm>
            <a:off x="5945373" y="1919348"/>
            <a:ext cx="5519135" cy="431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40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ECAE4DB-B70F-D3DA-11B7-C5DA51E07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" t="41310" r="152"/>
          <a:stretch/>
        </p:blipFill>
        <p:spPr>
          <a:xfrm>
            <a:off x="395468" y="2840934"/>
            <a:ext cx="11401063" cy="177465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71624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ELEIÇÕES PRESIDENCIAIS</a:t>
            </a: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SEGUNDO TURNO</a:t>
            </a:r>
            <a:endParaRPr lang="pt-BR" sz="3200" spc="-10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6545A96-542E-01A2-8B89-E4FB6CF847B4}"/>
              </a:ext>
            </a:extLst>
          </p:cNvPr>
          <p:cNvSpPr txBox="1">
            <a:spLocks/>
          </p:cNvSpPr>
          <p:nvPr/>
        </p:nvSpPr>
        <p:spPr>
          <a:xfrm>
            <a:off x="1076907" y="1801351"/>
            <a:ext cx="9991574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Resumo Estatístico</a:t>
            </a:r>
            <a:endParaRPr lang="pt-BR" sz="2000" spc="-100">
              <a:solidFill>
                <a:schemeClr val="tx1">
                  <a:lumMod val="85000"/>
                  <a:lumOff val="15000"/>
                </a:schemeClr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103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71624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RESUMO ESTATÍSTICO</a:t>
            </a: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CANDIDATOS MAIS VOTADOS</a:t>
            </a:r>
            <a:endParaRPr lang="pt-BR" sz="3200" spc="-10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E3C51D-B6C2-1DB7-CA63-3460A99C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13" y="2016430"/>
            <a:ext cx="15335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698AF9D-AF49-7145-DB6F-898ABFCE802F}"/>
              </a:ext>
            </a:extLst>
          </p:cNvPr>
          <p:cNvGrpSpPr/>
          <p:nvPr/>
        </p:nvGrpSpPr>
        <p:grpSpPr>
          <a:xfrm>
            <a:off x="3074241" y="2016430"/>
            <a:ext cx="6043517" cy="3820295"/>
            <a:chOff x="3074241" y="2016430"/>
            <a:chExt cx="6043517" cy="3820295"/>
          </a:xfrm>
        </p:grpSpPr>
        <p:sp>
          <p:nvSpPr>
            <p:cNvPr id="2" name="Título 1">
              <a:extLst>
                <a:ext uri="{FF2B5EF4-FFF2-40B4-BE49-F238E27FC236}">
                  <a16:creationId xmlns:a16="http://schemas.microsoft.com/office/drawing/2014/main" id="{23644375-083E-CC9E-7DD0-A744BB3428EF}"/>
                </a:ext>
              </a:extLst>
            </p:cNvPr>
            <p:cNvSpPr txBox="1">
              <a:spLocks/>
            </p:cNvSpPr>
            <p:nvPr/>
          </p:nvSpPr>
          <p:spPr>
            <a:xfrm>
              <a:off x="3074241" y="2482385"/>
              <a:ext cx="6043517" cy="335434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pt-BR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Gotham Book" panose="02000604040000020004" pitchFamily="50" charset="0"/>
                  <a:ea typeface="Cartograph CF Heavy" panose="00000A09000000000000" pitchFamily="49" charset="-128"/>
                </a:rPr>
                <a:t>Obteve 60.345.999 votos em 472.023 seções eleitorais. Em cada seção, recebeu no mínimo um e no máximo 530 votos válidos, com média de 127,84 votos por seção e variabilidade média de 48,24 votos. Seu resultado apresenta erro-padrão de 0,070 votos e coeficiente de variação de 37,74%.</a:t>
              </a:r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C744330-8BBF-199D-5CAD-6D35B17FEA1C}"/>
                </a:ext>
              </a:extLst>
            </p:cNvPr>
            <p:cNvSpPr txBox="1">
              <a:spLocks/>
            </p:cNvSpPr>
            <p:nvPr/>
          </p:nvSpPr>
          <p:spPr>
            <a:xfrm>
              <a:off x="3074241" y="2016430"/>
              <a:ext cx="4059984" cy="451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US" sz="2000" spc="-100">
                  <a:solidFill>
                    <a:srgbClr val="59358D"/>
                  </a:solidFill>
                  <a:latin typeface="Gotham Bold" pitchFamily="50" charset="0"/>
                  <a:ea typeface="Cartograph CF Heavy" panose="00000A09000000000000" pitchFamily="49" charset="-128"/>
                </a:rPr>
                <a:t>Lula (PT)</a:t>
              </a:r>
              <a:endParaRPr lang="pt-BR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endParaRPr>
            </a:p>
          </p:txBody>
        </p:sp>
      </p:grpSp>
      <p:pic>
        <p:nvPicPr>
          <p:cNvPr id="10" name="Imagem 9" descr="Homem de terno e gravata&#10;&#10;Descrição gerada automaticamente">
            <a:extLst>
              <a:ext uri="{FF2B5EF4-FFF2-40B4-BE49-F238E27FC236}">
                <a16:creationId xmlns:a16="http://schemas.microsoft.com/office/drawing/2014/main" id="{154A9CF7-B57A-302A-1626-467E860CD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49" y="2016429"/>
            <a:ext cx="1533525" cy="2143125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001B02A9-D437-F75E-DBB4-20637131328A}"/>
              </a:ext>
            </a:extLst>
          </p:cNvPr>
          <p:cNvSpPr txBox="1">
            <a:spLocks/>
          </p:cNvSpPr>
          <p:nvPr/>
        </p:nvSpPr>
        <p:spPr>
          <a:xfrm>
            <a:off x="13214174" y="2482385"/>
            <a:ext cx="6043517" cy="3354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Obteve 58.206.354 votos em 471.884 seções eleitorais. Em cada seção, recebeu no mínimo um e no máximo 549 votos, com média de 123,34 votos por seção e variabilidade média de 54,60 votos. Seu resultado apresenta erro-padrão de 0,079 voto e coeficiente de variação de 38,87%.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5EA07F5-EB10-0989-C1E6-1B046CF1ABFD}"/>
              </a:ext>
            </a:extLst>
          </p:cNvPr>
          <p:cNvSpPr txBox="1">
            <a:spLocks/>
          </p:cNvSpPr>
          <p:nvPr/>
        </p:nvSpPr>
        <p:spPr>
          <a:xfrm>
            <a:off x="13214174" y="2016430"/>
            <a:ext cx="4059984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Jair Bolsonaro (PL)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1A44552-071E-C48F-5837-1A8A66ACC558}"/>
              </a:ext>
            </a:extLst>
          </p:cNvPr>
          <p:cNvSpPr/>
          <p:nvPr/>
        </p:nvSpPr>
        <p:spPr>
          <a:xfrm>
            <a:off x="1114813" y="3707582"/>
            <a:ext cx="1533525" cy="451973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730B367-0A22-F85B-0CBE-6EC728E029D0}"/>
              </a:ext>
            </a:extLst>
          </p:cNvPr>
          <p:cNvSpPr txBox="1">
            <a:spLocks/>
          </p:cNvSpPr>
          <p:nvPr/>
        </p:nvSpPr>
        <p:spPr>
          <a:xfrm>
            <a:off x="1114813" y="3707583"/>
            <a:ext cx="1533525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ELEITO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5067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7EE848-BF4A-5F50-A5C9-C16802EA3E17}"/>
              </a:ext>
            </a:extLst>
          </p:cNvPr>
          <p:cNvSpPr txBox="1">
            <a:spLocks/>
          </p:cNvSpPr>
          <p:nvPr/>
        </p:nvSpPr>
        <p:spPr>
          <a:xfrm>
            <a:off x="2912705" y="2482385"/>
            <a:ext cx="6043517" cy="3354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Obteve 58.206.354 votos em 471.884 seções eleitorais. Em cada seção, recebeu no mínimo um e no máximo 549 votos, com média de 123,34 votos por seção e variabilidade média de 54,60 votos. Seu resultado apresenta erro-padrão de 0,079 voto e coeficiente de variação de 38,87%.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657215F-A48B-28EF-62A5-99B0EF374EF8}"/>
              </a:ext>
            </a:extLst>
          </p:cNvPr>
          <p:cNvSpPr txBox="1">
            <a:spLocks/>
          </p:cNvSpPr>
          <p:nvPr/>
        </p:nvSpPr>
        <p:spPr>
          <a:xfrm>
            <a:off x="2912705" y="2016430"/>
            <a:ext cx="4059984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Jair Bolsonaro (PL)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71624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RESUMO ESTATÍSTICO</a:t>
            </a: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CANDIDATOS MAIS VOTADOS</a:t>
            </a:r>
            <a:endParaRPr lang="pt-BR" sz="3200" spc="-10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E3C51D-B6C2-1DB7-CA63-3460A99C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2945" y="2016430"/>
            <a:ext cx="15335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C5C060E-8869-A073-A680-1BB1E624F8EA}"/>
              </a:ext>
            </a:extLst>
          </p:cNvPr>
          <p:cNvGrpSpPr/>
          <p:nvPr/>
        </p:nvGrpSpPr>
        <p:grpSpPr>
          <a:xfrm>
            <a:off x="-6043517" y="2016430"/>
            <a:ext cx="6043517" cy="3820295"/>
            <a:chOff x="-6043517" y="2016430"/>
            <a:chExt cx="6043517" cy="3820295"/>
          </a:xfrm>
        </p:grpSpPr>
        <p:sp>
          <p:nvSpPr>
            <p:cNvPr id="2" name="Título 1">
              <a:extLst>
                <a:ext uri="{FF2B5EF4-FFF2-40B4-BE49-F238E27FC236}">
                  <a16:creationId xmlns:a16="http://schemas.microsoft.com/office/drawing/2014/main" id="{23644375-083E-CC9E-7DD0-A744BB3428EF}"/>
                </a:ext>
              </a:extLst>
            </p:cNvPr>
            <p:cNvSpPr txBox="1">
              <a:spLocks/>
            </p:cNvSpPr>
            <p:nvPr/>
          </p:nvSpPr>
          <p:spPr>
            <a:xfrm>
              <a:off x="-6043517" y="2482385"/>
              <a:ext cx="6043517" cy="335434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pt-BR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Gotham Book" panose="02000604040000020004" pitchFamily="50" charset="0"/>
                  <a:ea typeface="Cartograph CF Heavy" panose="00000A09000000000000" pitchFamily="49" charset="-128"/>
                </a:rPr>
                <a:t>Obteve 60.345.999 votos em 472.023 seções eleitorais. Em cada seção, recebeu no mínimo um e no máximo 530 votos válidos, com média de 127,84 votos por seção e variabilidade média de 48,24 votos. Seu resultado apresenta erro-padrão de 0,070 votos e coeficiente de variação de 37,74%.</a:t>
              </a:r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C744330-8BBF-199D-5CAD-6D35B17FEA1C}"/>
                </a:ext>
              </a:extLst>
            </p:cNvPr>
            <p:cNvSpPr txBox="1">
              <a:spLocks/>
            </p:cNvSpPr>
            <p:nvPr/>
          </p:nvSpPr>
          <p:spPr>
            <a:xfrm>
              <a:off x="-6043517" y="2016430"/>
              <a:ext cx="4059984" cy="451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US" sz="2000" spc="-100">
                  <a:solidFill>
                    <a:srgbClr val="59358D"/>
                  </a:solidFill>
                  <a:latin typeface="Gotham Bold" pitchFamily="50" charset="0"/>
                  <a:ea typeface="Cartograph CF Heavy" panose="00000A09000000000000" pitchFamily="49" charset="-128"/>
                </a:rPr>
                <a:t>Lula (PT)</a:t>
              </a:r>
              <a:endParaRPr lang="pt-BR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endParaRPr>
            </a:p>
          </p:txBody>
        </p:sp>
      </p:grpSp>
      <p:pic>
        <p:nvPicPr>
          <p:cNvPr id="10" name="Imagem 9" descr="Homem de terno e gravata&#10;&#10;Descrição gerada automaticamente">
            <a:extLst>
              <a:ext uri="{FF2B5EF4-FFF2-40B4-BE49-F238E27FC236}">
                <a16:creationId xmlns:a16="http://schemas.microsoft.com/office/drawing/2014/main" id="{154A9CF7-B57A-302A-1626-467E860CD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88" y="2016429"/>
            <a:ext cx="1533525" cy="2143125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15ECFF96-E335-1468-7082-3FF877EC73DA}"/>
              </a:ext>
            </a:extLst>
          </p:cNvPr>
          <p:cNvSpPr/>
          <p:nvPr/>
        </p:nvSpPr>
        <p:spPr>
          <a:xfrm>
            <a:off x="-8002945" y="3707582"/>
            <a:ext cx="1533525" cy="451973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1585071-5994-ED03-208F-65DE2016818E}"/>
              </a:ext>
            </a:extLst>
          </p:cNvPr>
          <p:cNvSpPr txBox="1">
            <a:spLocks/>
          </p:cNvSpPr>
          <p:nvPr/>
        </p:nvSpPr>
        <p:spPr>
          <a:xfrm>
            <a:off x="-8002945" y="3707583"/>
            <a:ext cx="1533525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ELEITO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6671F04-9CC9-D415-D683-258832A9A18B}"/>
              </a:ext>
            </a:extLst>
          </p:cNvPr>
          <p:cNvSpPr txBox="1">
            <a:spLocks/>
          </p:cNvSpPr>
          <p:nvPr/>
        </p:nvSpPr>
        <p:spPr>
          <a:xfrm>
            <a:off x="12402432" y="2580333"/>
            <a:ext cx="3533387" cy="848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É a diferença de votos entre Lula e Bolsonaro.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F21B7A28-2706-48E1-F2B3-BA04699051F3}"/>
              </a:ext>
            </a:extLst>
          </p:cNvPr>
          <p:cNvSpPr txBox="1">
            <a:spLocks/>
          </p:cNvSpPr>
          <p:nvPr/>
        </p:nvSpPr>
        <p:spPr>
          <a:xfrm>
            <a:off x="12402432" y="2016428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3,55%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D2C80B7F-61BB-224E-BD28-95765006017E}"/>
              </a:ext>
            </a:extLst>
          </p:cNvPr>
          <p:cNvSpPr txBox="1">
            <a:spLocks/>
          </p:cNvSpPr>
          <p:nvPr/>
        </p:nvSpPr>
        <p:spPr>
          <a:xfrm>
            <a:off x="12402432" y="3509234"/>
            <a:ext cx="3533387" cy="848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 que equivale a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1FD59B0-45D2-E3F1-C0EC-0B27E2FD92EC}"/>
              </a:ext>
            </a:extLst>
          </p:cNvPr>
          <p:cNvSpPr txBox="1">
            <a:spLocks/>
          </p:cNvSpPr>
          <p:nvPr/>
        </p:nvSpPr>
        <p:spPr>
          <a:xfrm>
            <a:off x="12402431" y="3834944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2.139.645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97A72FE5-B8BF-ED60-2CDE-45C3794A21D9}"/>
              </a:ext>
            </a:extLst>
          </p:cNvPr>
          <p:cNvSpPr txBox="1">
            <a:spLocks/>
          </p:cNvSpPr>
          <p:nvPr/>
        </p:nvSpPr>
        <p:spPr>
          <a:xfrm>
            <a:off x="12402431" y="4385537"/>
            <a:ext cx="3533387" cy="848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votos válidos.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240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7EE848-BF4A-5F50-A5C9-C16802EA3E17}"/>
              </a:ext>
            </a:extLst>
          </p:cNvPr>
          <p:cNvSpPr txBox="1">
            <a:spLocks/>
          </p:cNvSpPr>
          <p:nvPr/>
        </p:nvSpPr>
        <p:spPr>
          <a:xfrm>
            <a:off x="-8458680" y="2482385"/>
            <a:ext cx="6043517" cy="3354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Obteve 58.206.354 votos em 471.884 seções eleitorais. Em cada seção, recebeu no mínimo um e no máximo 549 votos, com média de 123,34 votos por seção e variabilidade média de 54,60 votos. Seu resultado apresenta erro-padrão de 0,079 voto e coeficiente de variação de 38,87%.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657215F-A48B-28EF-62A5-99B0EF374EF8}"/>
              </a:ext>
            </a:extLst>
          </p:cNvPr>
          <p:cNvSpPr txBox="1">
            <a:spLocks/>
          </p:cNvSpPr>
          <p:nvPr/>
        </p:nvSpPr>
        <p:spPr>
          <a:xfrm>
            <a:off x="-8458680" y="2016430"/>
            <a:ext cx="4059984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Jair Bolsonaro (PL)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71624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RESUMO ESTATÍSTICO</a:t>
            </a: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CANDIDATOS MAIS VOTADOS</a:t>
            </a:r>
            <a:endParaRPr lang="pt-BR" sz="3200" spc="-10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E3C51D-B6C2-1DB7-CA63-3460A99C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74330" y="2016430"/>
            <a:ext cx="15335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C5C060E-8869-A073-A680-1BB1E624F8EA}"/>
              </a:ext>
            </a:extLst>
          </p:cNvPr>
          <p:cNvGrpSpPr/>
          <p:nvPr/>
        </p:nvGrpSpPr>
        <p:grpSpPr>
          <a:xfrm>
            <a:off x="-17414902" y="2016430"/>
            <a:ext cx="6043517" cy="3820295"/>
            <a:chOff x="-6043517" y="2016430"/>
            <a:chExt cx="6043517" cy="3820295"/>
          </a:xfrm>
        </p:grpSpPr>
        <p:sp>
          <p:nvSpPr>
            <p:cNvPr id="2" name="Título 1">
              <a:extLst>
                <a:ext uri="{FF2B5EF4-FFF2-40B4-BE49-F238E27FC236}">
                  <a16:creationId xmlns:a16="http://schemas.microsoft.com/office/drawing/2014/main" id="{23644375-083E-CC9E-7DD0-A744BB3428EF}"/>
                </a:ext>
              </a:extLst>
            </p:cNvPr>
            <p:cNvSpPr txBox="1">
              <a:spLocks/>
            </p:cNvSpPr>
            <p:nvPr/>
          </p:nvSpPr>
          <p:spPr>
            <a:xfrm>
              <a:off x="-6043517" y="2482385"/>
              <a:ext cx="6043517" cy="335434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pt-BR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Gotham Book" panose="02000604040000020004" pitchFamily="50" charset="0"/>
                  <a:ea typeface="Cartograph CF Heavy" panose="00000A09000000000000" pitchFamily="49" charset="-128"/>
                </a:rPr>
                <a:t>Obteve 60.345.999 votos em 472.023 seções eleitorais. Em cada seção, recebeu no mínimo um e no máximo 530 votos válidos, com média de 127,84 votos por seção e variabilidade média de 48,24 votos. Seu resultado apresenta erro-padrão de 0,070 votos e coeficiente de variação de 37,74%.</a:t>
              </a:r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C744330-8BBF-199D-5CAD-6D35B17FEA1C}"/>
                </a:ext>
              </a:extLst>
            </p:cNvPr>
            <p:cNvSpPr txBox="1">
              <a:spLocks/>
            </p:cNvSpPr>
            <p:nvPr/>
          </p:nvSpPr>
          <p:spPr>
            <a:xfrm>
              <a:off x="-6043517" y="2016430"/>
              <a:ext cx="4059984" cy="451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US" sz="2000" spc="-100">
                  <a:solidFill>
                    <a:srgbClr val="59358D"/>
                  </a:solidFill>
                  <a:latin typeface="Gotham Bold" pitchFamily="50" charset="0"/>
                  <a:ea typeface="Cartograph CF Heavy" panose="00000A09000000000000" pitchFamily="49" charset="-128"/>
                </a:rPr>
                <a:t>Lula (PT)</a:t>
              </a:r>
              <a:endParaRPr lang="pt-BR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endParaRPr>
            </a:p>
          </p:txBody>
        </p:sp>
      </p:grpSp>
      <p:pic>
        <p:nvPicPr>
          <p:cNvPr id="10" name="Imagem 9" descr="Homem de terno e gravata&#10;&#10;Descrição gerada automaticamente">
            <a:extLst>
              <a:ext uri="{FF2B5EF4-FFF2-40B4-BE49-F238E27FC236}">
                <a16:creationId xmlns:a16="http://schemas.microsoft.com/office/drawing/2014/main" id="{154A9CF7-B57A-302A-1626-467E860CD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42297" y="2016429"/>
            <a:ext cx="1533525" cy="2143125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15ECFF96-E335-1468-7082-3FF877EC73DA}"/>
              </a:ext>
            </a:extLst>
          </p:cNvPr>
          <p:cNvSpPr/>
          <p:nvPr/>
        </p:nvSpPr>
        <p:spPr>
          <a:xfrm>
            <a:off x="-19374330" y="3707582"/>
            <a:ext cx="1533525" cy="451973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1585071-5994-ED03-208F-65DE2016818E}"/>
              </a:ext>
            </a:extLst>
          </p:cNvPr>
          <p:cNvSpPr txBox="1">
            <a:spLocks/>
          </p:cNvSpPr>
          <p:nvPr/>
        </p:nvSpPr>
        <p:spPr>
          <a:xfrm>
            <a:off x="-19374330" y="3707583"/>
            <a:ext cx="1533525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ELEITO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6671F04-9CC9-D415-D683-258832A9A18B}"/>
              </a:ext>
            </a:extLst>
          </p:cNvPr>
          <p:cNvSpPr txBox="1">
            <a:spLocks/>
          </p:cNvSpPr>
          <p:nvPr/>
        </p:nvSpPr>
        <p:spPr>
          <a:xfrm>
            <a:off x="1031047" y="2580333"/>
            <a:ext cx="3533387" cy="848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É a diferença de votos entre Lula e Bolsonaro.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F21B7A28-2706-48E1-F2B3-BA04699051F3}"/>
              </a:ext>
            </a:extLst>
          </p:cNvPr>
          <p:cNvSpPr txBox="1">
            <a:spLocks/>
          </p:cNvSpPr>
          <p:nvPr/>
        </p:nvSpPr>
        <p:spPr>
          <a:xfrm>
            <a:off x="1031047" y="2016428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3,55%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D2C80B7F-61BB-224E-BD28-95765006017E}"/>
              </a:ext>
            </a:extLst>
          </p:cNvPr>
          <p:cNvSpPr txBox="1">
            <a:spLocks/>
          </p:cNvSpPr>
          <p:nvPr/>
        </p:nvSpPr>
        <p:spPr>
          <a:xfrm>
            <a:off x="1031047" y="3509234"/>
            <a:ext cx="3533387" cy="848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 que equivale a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1FD59B0-45D2-E3F1-C0EC-0B27E2FD92EC}"/>
              </a:ext>
            </a:extLst>
          </p:cNvPr>
          <p:cNvSpPr txBox="1">
            <a:spLocks/>
          </p:cNvSpPr>
          <p:nvPr/>
        </p:nvSpPr>
        <p:spPr>
          <a:xfrm>
            <a:off x="1031046" y="3874179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2.139.645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97A72FE5-B8BF-ED60-2CDE-45C3794A21D9}"/>
              </a:ext>
            </a:extLst>
          </p:cNvPr>
          <p:cNvSpPr txBox="1">
            <a:spLocks/>
          </p:cNvSpPr>
          <p:nvPr/>
        </p:nvSpPr>
        <p:spPr>
          <a:xfrm>
            <a:off x="1031046" y="4385537"/>
            <a:ext cx="3533387" cy="848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votos válidos.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941CE3B-1361-13F9-A8CA-22B67B0D6F5E}"/>
              </a:ext>
            </a:extLst>
          </p:cNvPr>
          <p:cNvSpPr txBox="1">
            <a:spLocks/>
          </p:cNvSpPr>
          <p:nvPr/>
        </p:nvSpPr>
        <p:spPr>
          <a:xfrm>
            <a:off x="5768701" y="2241594"/>
            <a:ext cx="3434851" cy="25328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20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Essa diferença minúscula de votos tornou o resultado do segundo turno das Eleições 2022 o </a:t>
            </a:r>
            <a:r>
              <a:rPr lang="en-US" sz="20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mais apertado </a:t>
            </a:r>
            <a:r>
              <a:rPr lang="en-US" sz="20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da história da democracia brasileira.</a:t>
            </a:r>
            <a:endParaRPr lang="pt-BR" sz="24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8670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71624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A ELEIÇÃO PRESIDENCIAL</a:t>
            </a: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NO DISTRITO FEDERAL</a:t>
            </a:r>
            <a:endParaRPr lang="pt-BR" sz="3200" spc="-10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46671F04-9CC9-D415-D683-258832A9A18B}"/>
              </a:ext>
            </a:extLst>
          </p:cNvPr>
          <p:cNvSpPr txBox="1">
            <a:spLocks/>
          </p:cNvSpPr>
          <p:nvPr/>
        </p:nvSpPr>
        <p:spPr>
          <a:xfrm>
            <a:off x="8895175" y="2642911"/>
            <a:ext cx="2371909" cy="1065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No DF, Bolsonaro venceu Lula com uma diferença de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F21B7A28-2706-48E1-F2B3-BA04699051F3}"/>
              </a:ext>
            </a:extLst>
          </p:cNvPr>
          <p:cNvSpPr txBox="1">
            <a:spLocks/>
          </p:cNvSpPr>
          <p:nvPr/>
        </p:nvSpPr>
        <p:spPr>
          <a:xfrm>
            <a:off x="8895174" y="3658679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16,98%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DF8EEB3-043C-03A4-FB71-C3F7973E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60" y="2662247"/>
            <a:ext cx="7322482" cy="155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37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35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Mão segurando aparelho eletrônico&#10;&#10;Descrição gerada automaticamente">
            <a:extLst>
              <a:ext uri="{FF2B5EF4-FFF2-40B4-BE49-F238E27FC236}">
                <a16:creationId xmlns:a16="http://schemas.microsoft.com/office/drawing/2014/main" id="{D042A8EF-6605-AC47-6776-062E92CAA8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088022"/>
            <a:ext cx="12192000" cy="81279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022AE40-0741-97ED-9C07-532D7A6A2F42}"/>
              </a:ext>
            </a:extLst>
          </p:cNvPr>
          <p:cNvSpPr/>
          <p:nvPr/>
        </p:nvSpPr>
        <p:spPr>
          <a:xfrm rot="717406">
            <a:off x="-2388536" y="1973110"/>
            <a:ext cx="9630275" cy="6487293"/>
          </a:xfrm>
          <a:prstGeom prst="roundRect">
            <a:avLst>
              <a:gd name="adj" fmla="val 116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E515D6-0EBA-907D-4D40-B92F460F6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761" y="3377742"/>
            <a:ext cx="4055399" cy="2227691"/>
          </a:xfrm>
        </p:spPr>
        <p:txBody>
          <a:bodyPr>
            <a:normAutofit/>
          </a:bodyPr>
          <a:lstStyle/>
          <a:p>
            <a:pPr algn="l"/>
            <a:r>
              <a:rPr lang="en-US" sz="48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ANÁLISE DOS</a:t>
            </a:r>
            <a:r>
              <a:rPr lang="pt-BR" sz="48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8178CEA-9066-B53A-F886-5BC2C63AB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38" y="2975977"/>
            <a:ext cx="1276638" cy="80353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578C044-9EFD-7A25-7643-C658B6E0DC10}"/>
              </a:ext>
            </a:extLst>
          </p:cNvPr>
          <p:cNvSpPr txBox="1">
            <a:spLocks/>
          </p:cNvSpPr>
          <p:nvPr/>
        </p:nvSpPr>
        <p:spPr>
          <a:xfrm>
            <a:off x="780761" y="5159608"/>
            <a:ext cx="67052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ELEIÇÕES NO DF</a:t>
            </a:r>
            <a:endParaRPr lang="pt-BR" sz="3200" spc="-100" dirty="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107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67052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ELEIÇÕES NO DF</a:t>
            </a:r>
            <a:endParaRPr lang="en-US" sz="3200" spc="-100" dirty="0">
              <a:solidFill>
                <a:srgbClr val="3C389E"/>
              </a:solidFill>
              <a:latin typeface="Gotham Bold" pitchFamily="50" charset="0"/>
              <a:ea typeface="Cartograph CF Heavy" panose="00000A09000000000000" pitchFamily="49" charset="-128"/>
            </a:endParaRP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GOVERNADOR </a:t>
            </a:r>
            <a:endParaRPr lang="pt-BR" sz="3200" spc="-100" dirty="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6545A96-542E-01A2-8B89-E4FB6CF847B4}"/>
              </a:ext>
            </a:extLst>
          </p:cNvPr>
          <p:cNvSpPr txBox="1">
            <a:spLocks/>
          </p:cNvSpPr>
          <p:nvPr/>
        </p:nvSpPr>
        <p:spPr>
          <a:xfrm>
            <a:off x="1029088" y="2716367"/>
            <a:ext cx="3533387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Candidatos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01549082-78C8-7501-5271-3DDC7FF2E623}"/>
              </a:ext>
            </a:extLst>
          </p:cNvPr>
          <p:cNvSpPr txBox="1">
            <a:spLocks/>
          </p:cNvSpPr>
          <p:nvPr/>
        </p:nvSpPr>
        <p:spPr>
          <a:xfrm>
            <a:off x="1029088" y="2152461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 dirty="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11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53D9DA-BACD-B726-861A-BA2A7603EC95}"/>
              </a:ext>
            </a:extLst>
          </p:cNvPr>
          <p:cNvSpPr txBox="1">
            <a:spLocks/>
          </p:cNvSpPr>
          <p:nvPr/>
        </p:nvSpPr>
        <p:spPr>
          <a:xfrm>
            <a:off x="2951934" y="2716367"/>
            <a:ext cx="3533387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Seções</a:t>
            </a:r>
            <a:r>
              <a:rPr 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 </a:t>
            </a:r>
            <a:r>
              <a:rPr lang="pt-BR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Eleitorais</a:t>
            </a: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 totais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CE15094-D8DA-88FF-DEEE-70929C453269}"/>
              </a:ext>
            </a:extLst>
          </p:cNvPr>
          <p:cNvSpPr txBox="1">
            <a:spLocks/>
          </p:cNvSpPr>
          <p:nvPr/>
        </p:nvSpPr>
        <p:spPr>
          <a:xfrm>
            <a:off x="2951934" y="2152461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6.748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30C8F3B-1998-187F-D86B-98909DAD7B69}"/>
              </a:ext>
            </a:extLst>
          </p:cNvPr>
          <p:cNvSpPr txBox="1">
            <a:spLocks/>
          </p:cNvSpPr>
          <p:nvPr/>
        </p:nvSpPr>
        <p:spPr>
          <a:xfrm>
            <a:off x="1029088" y="4014802"/>
            <a:ext cx="3533387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Eleitores que compareceram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757A620-ED54-7AA3-60D0-DAE0CD2FD002}"/>
              </a:ext>
            </a:extLst>
          </p:cNvPr>
          <p:cNvSpPr txBox="1">
            <a:spLocks/>
          </p:cNvSpPr>
          <p:nvPr/>
        </p:nvSpPr>
        <p:spPr>
          <a:xfrm>
            <a:off x="1029088" y="3450896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1.819.900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D36C93E-A496-29A2-1D94-06524002652C}"/>
              </a:ext>
            </a:extLst>
          </p:cNvPr>
          <p:cNvSpPr txBox="1">
            <a:spLocks/>
          </p:cNvSpPr>
          <p:nvPr/>
        </p:nvSpPr>
        <p:spPr>
          <a:xfrm>
            <a:off x="4572390" y="4014802"/>
            <a:ext cx="3533387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Abstenção de eleitores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BAB11761-8AC2-99A4-CD56-FC2AA7469B32}"/>
              </a:ext>
            </a:extLst>
          </p:cNvPr>
          <p:cNvSpPr txBox="1">
            <a:spLocks/>
          </p:cNvSpPr>
          <p:nvPr/>
        </p:nvSpPr>
        <p:spPr>
          <a:xfrm>
            <a:off x="4572390" y="3450896"/>
            <a:ext cx="4999873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387.096 </a:t>
            </a:r>
            <a:r>
              <a:rPr lang="en-US" sz="18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17,54%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pic>
        <p:nvPicPr>
          <p:cNvPr id="22" name="Imagem 21" descr="Menino sorrindo posando para foto&#10;&#10;Descrição gerada automaticamente">
            <a:extLst>
              <a:ext uri="{FF2B5EF4-FFF2-40B4-BE49-F238E27FC236}">
                <a16:creationId xmlns:a16="http://schemas.microsoft.com/office/drawing/2014/main" id="{9E27EC59-05B2-C56F-36A9-8A7537065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176" y="2315071"/>
            <a:ext cx="1533525" cy="2143125"/>
          </a:xfrm>
          <a:prstGeom prst="rect">
            <a:avLst/>
          </a:prstGeom>
        </p:spPr>
      </p:pic>
      <p:pic>
        <p:nvPicPr>
          <p:cNvPr id="23" name="Imagem 22" descr="Homem em pé com camisa preta&#10;&#10;Descrição gerada automaticamente">
            <a:extLst>
              <a:ext uri="{FF2B5EF4-FFF2-40B4-BE49-F238E27FC236}">
                <a16:creationId xmlns:a16="http://schemas.microsoft.com/office/drawing/2014/main" id="{75D4B624-A2C6-47FC-F80C-0C1E024E4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139" y="2315071"/>
            <a:ext cx="15335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42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E87A7C36-355C-AEC3-81CC-907381B59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4"/>
          <a:stretch/>
        </p:blipFill>
        <p:spPr>
          <a:xfrm>
            <a:off x="1005399" y="2346895"/>
            <a:ext cx="10181202" cy="297796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71624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ELEIÇÕES NO DF</a:t>
            </a: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GOVERNADOR</a:t>
            </a:r>
            <a:endParaRPr lang="pt-BR" sz="3200" spc="-10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6545A96-542E-01A2-8B89-E4FB6CF847B4}"/>
              </a:ext>
            </a:extLst>
          </p:cNvPr>
          <p:cNvSpPr txBox="1">
            <a:spLocks/>
          </p:cNvSpPr>
          <p:nvPr/>
        </p:nvSpPr>
        <p:spPr>
          <a:xfrm>
            <a:off x="1076907" y="1801351"/>
            <a:ext cx="9991574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Resumo Estatístico</a:t>
            </a:r>
            <a:endParaRPr lang="pt-BR" sz="2000" spc="-100">
              <a:solidFill>
                <a:schemeClr val="tx1">
                  <a:lumMod val="85000"/>
                  <a:lumOff val="15000"/>
                </a:schemeClr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505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4AFF13C2-B4E4-B6E8-EE79-2365B26C77B0}"/>
              </a:ext>
            </a:extLst>
          </p:cNvPr>
          <p:cNvSpPr txBox="1">
            <a:spLocks/>
          </p:cNvSpPr>
          <p:nvPr/>
        </p:nvSpPr>
        <p:spPr>
          <a:xfrm>
            <a:off x="1029087" y="1488841"/>
            <a:ext cx="8496878" cy="853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Foram extraídos os seguintes conjuntos de dados referentes aos resultados das Eleições Gerais de 2022, em formato CSV:</a:t>
            </a: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98ADD7-CE06-6847-0B53-94AD39340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9088" y="749054"/>
            <a:ext cx="4721013" cy="636923"/>
          </a:xfrm>
        </p:spPr>
        <p:txBody>
          <a:bodyPr>
            <a:normAutofit/>
          </a:bodyPr>
          <a:lstStyle/>
          <a:p>
            <a:pPr algn="l"/>
            <a:r>
              <a:rPr lang="pt-BR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FONTES DE DADOS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pic>
        <p:nvPicPr>
          <p:cNvPr id="7" name="Gráfico 6" descr="Papel com preenchimento sólido">
            <a:extLst>
              <a:ext uri="{FF2B5EF4-FFF2-40B4-BE49-F238E27FC236}">
                <a16:creationId xmlns:a16="http://schemas.microsoft.com/office/drawing/2014/main" id="{6717113D-D303-ECFB-E2E5-58430098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4250" y="2790910"/>
            <a:ext cx="578231" cy="57823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7A0F7CF-EC03-B172-9ABC-FEF4760BAB5B}"/>
              </a:ext>
            </a:extLst>
          </p:cNvPr>
          <p:cNvSpPr txBox="1">
            <a:spLocks/>
          </p:cNvSpPr>
          <p:nvPr/>
        </p:nvSpPr>
        <p:spPr>
          <a:xfrm>
            <a:off x="1813470" y="2702096"/>
            <a:ext cx="3611542" cy="758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Presidente - Votação por Seção Eleitoral - 2022</a:t>
            </a: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3F137ED-DB2E-DC52-CDF3-A187A6B84A4D}"/>
              </a:ext>
            </a:extLst>
          </p:cNvPr>
          <p:cNvSpPr txBox="1">
            <a:spLocks/>
          </p:cNvSpPr>
          <p:nvPr/>
        </p:nvSpPr>
        <p:spPr>
          <a:xfrm>
            <a:off x="1813470" y="3460252"/>
            <a:ext cx="4307266" cy="14978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15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Traz os dados referentes à totalização da votação para o cargo de Presidente da República, em primeiro e segundo turnos, de todo o território nacional e organizados por seção eleitoral.</a:t>
            </a:r>
          </a:p>
        </p:txBody>
      </p:sp>
      <p:pic>
        <p:nvPicPr>
          <p:cNvPr id="11" name="Gráfico 10" descr="Papel com preenchimento sólido">
            <a:extLst>
              <a:ext uri="{FF2B5EF4-FFF2-40B4-BE49-F238E27FC236}">
                <a16:creationId xmlns:a16="http://schemas.microsoft.com/office/drawing/2014/main" id="{86DF0DF8-899A-F749-199D-A89771C89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441950" y="2790908"/>
            <a:ext cx="578231" cy="578231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0231AA8-0BE3-1C40-212F-98EA8938BF7D}"/>
              </a:ext>
            </a:extLst>
          </p:cNvPr>
          <p:cNvSpPr txBox="1">
            <a:spLocks/>
          </p:cNvSpPr>
          <p:nvPr/>
        </p:nvSpPr>
        <p:spPr>
          <a:xfrm>
            <a:off x="7201170" y="2702096"/>
            <a:ext cx="3611542" cy="758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DF - Votação por Seção Eleitoral - 2022</a:t>
            </a: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FA622EFF-7BBD-6382-AF06-AC7D950F45F2}"/>
              </a:ext>
            </a:extLst>
          </p:cNvPr>
          <p:cNvSpPr txBox="1">
            <a:spLocks/>
          </p:cNvSpPr>
          <p:nvPr/>
        </p:nvSpPr>
        <p:spPr>
          <a:xfrm>
            <a:off x="7201169" y="3460252"/>
            <a:ext cx="4240035" cy="18044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15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Dispõe dos dados da votação para os cargos de Governador, Senador, Deputado Federal e Deputado Distrital, no âmbito do Distrito Federal, também organizados por seção eleitoral.</a:t>
            </a:r>
          </a:p>
        </p:txBody>
      </p:sp>
    </p:spTree>
    <p:extLst>
      <p:ext uri="{BB962C8B-B14F-4D97-AF65-F5344CB8AC3E}">
        <p14:creationId xmlns:p14="http://schemas.microsoft.com/office/powerpoint/2010/main" val="333408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Menino sorrindo posando para foto&#10;&#10;Descrição gerada automaticamente">
            <a:extLst>
              <a:ext uri="{FF2B5EF4-FFF2-40B4-BE49-F238E27FC236}">
                <a16:creationId xmlns:a16="http://schemas.microsoft.com/office/drawing/2014/main" id="{0CD30895-AD1A-3ABB-DF8C-BB2357407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12" y="2016428"/>
            <a:ext cx="1533525" cy="214312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 descr="Homem em pé com camisa preta&#10;&#10;Descrição gerada automaticamente">
            <a:extLst>
              <a:ext uri="{FF2B5EF4-FFF2-40B4-BE49-F238E27FC236}">
                <a16:creationId xmlns:a16="http://schemas.microsoft.com/office/drawing/2014/main" id="{D0D98851-A80E-F7DF-B7BE-861D622BB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49" y="2016428"/>
            <a:ext cx="1533525" cy="214312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71624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RESUMO ESTATÍSTICO</a:t>
            </a: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CANDIDATOS MAIS VOTADOS</a:t>
            </a:r>
            <a:endParaRPr lang="pt-BR" sz="3200" spc="-10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698AF9D-AF49-7145-DB6F-898ABFCE802F}"/>
              </a:ext>
            </a:extLst>
          </p:cNvPr>
          <p:cNvGrpSpPr/>
          <p:nvPr/>
        </p:nvGrpSpPr>
        <p:grpSpPr>
          <a:xfrm>
            <a:off x="3074241" y="2016430"/>
            <a:ext cx="6043517" cy="3820295"/>
            <a:chOff x="3074241" y="2016430"/>
            <a:chExt cx="6043517" cy="3820295"/>
          </a:xfrm>
        </p:grpSpPr>
        <p:sp>
          <p:nvSpPr>
            <p:cNvPr id="2" name="Título 1">
              <a:extLst>
                <a:ext uri="{FF2B5EF4-FFF2-40B4-BE49-F238E27FC236}">
                  <a16:creationId xmlns:a16="http://schemas.microsoft.com/office/drawing/2014/main" id="{23644375-083E-CC9E-7DD0-A744BB3428EF}"/>
                </a:ext>
              </a:extLst>
            </p:cNvPr>
            <p:cNvSpPr txBox="1">
              <a:spLocks/>
            </p:cNvSpPr>
            <p:nvPr/>
          </p:nvSpPr>
          <p:spPr>
            <a:xfrm>
              <a:off x="3074241" y="2482385"/>
              <a:ext cx="6043517" cy="335434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pt-BR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Gotham Book" panose="02000604040000020004" pitchFamily="50" charset="0"/>
                  <a:ea typeface="Cartograph CF Heavy" panose="00000A09000000000000" pitchFamily="49" charset="-128"/>
                </a:rPr>
                <a:t>Obteve um total de 832.633 votos em todas as seções eleitorais do Distrito Federal. Em</a:t>
              </a:r>
            </a:p>
            <a:p>
              <a:pPr algn="l">
                <a:lnSpc>
                  <a:spcPct val="130000"/>
                </a:lnSpc>
              </a:pPr>
              <a:r>
                <a:rPr lang="pt-BR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Gotham Book" panose="02000604040000020004" pitchFamily="50" charset="0"/>
                  <a:ea typeface="Cartograph CF Heavy" panose="00000A09000000000000" pitchFamily="49" charset="-128"/>
                </a:rPr>
                <a:t>cada seção, Ibaneis obteve no mínimo 5 e no máximo 212 votos válidos, com média de 123,38 votos por seção e variabilidade média de 27,33 votos. Seu resultado apresenta erro-padrão de 0,033 voto e coeficiente de variação de 22,15%.</a:t>
              </a:r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C744330-8BBF-199D-5CAD-6D35B17FEA1C}"/>
                </a:ext>
              </a:extLst>
            </p:cNvPr>
            <p:cNvSpPr txBox="1">
              <a:spLocks/>
            </p:cNvSpPr>
            <p:nvPr/>
          </p:nvSpPr>
          <p:spPr>
            <a:xfrm>
              <a:off x="3074241" y="2016430"/>
              <a:ext cx="4059984" cy="451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US" sz="2000" spc="-100">
                  <a:solidFill>
                    <a:srgbClr val="59358D"/>
                  </a:solidFill>
                  <a:latin typeface="Gotham Bold" pitchFamily="50" charset="0"/>
                  <a:ea typeface="Cartograph CF Heavy" panose="00000A09000000000000" pitchFamily="49" charset="-128"/>
                </a:rPr>
                <a:t>Ibaneis Rocha (MDB)</a:t>
              </a:r>
              <a:endParaRPr lang="pt-BR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endParaRPr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D4E25FC-719D-8A02-3015-CB49B6315717}"/>
              </a:ext>
            </a:extLst>
          </p:cNvPr>
          <p:cNvSpPr/>
          <p:nvPr/>
        </p:nvSpPr>
        <p:spPr>
          <a:xfrm>
            <a:off x="1114813" y="3707582"/>
            <a:ext cx="1533525" cy="451973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80AEFCFE-CDBE-BDAF-2116-C284B9671C3B}"/>
              </a:ext>
            </a:extLst>
          </p:cNvPr>
          <p:cNvSpPr txBox="1">
            <a:spLocks/>
          </p:cNvSpPr>
          <p:nvPr/>
        </p:nvSpPr>
        <p:spPr>
          <a:xfrm>
            <a:off x="1114813" y="3707583"/>
            <a:ext cx="1533525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ELEITO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5D8A88D7-FB48-29D0-DB89-3CA17917BD7E}"/>
              </a:ext>
            </a:extLst>
          </p:cNvPr>
          <p:cNvSpPr txBox="1">
            <a:spLocks/>
          </p:cNvSpPr>
          <p:nvPr/>
        </p:nvSpPr>
        <p:spPr>
          <a:xfrm>
            <a:off x="13184465" y="2482385"/>
            <a:ext cx="6043517" cy="3354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Obteve um total de 434.587 votos em todas as seções eleitorais do Distrito Federal. Em cada seção, Grass obteve no mínimo 5 e no máximo 208 votos válidos, com média de 64,40 votos por seção e variabilidade média de 20,92 votos. Seu resultado apresenta erro-padrão de 0,254 voto e coeficiente de variação de 32,48%.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434F2C1C-EF72-813E-55EE-4327F94B32F6}"/>
              </a:ext>
            </a:extLst>
          </p:cNvPr>
          <p:cNvSpPr txBox="1">
            <a:spLocks/>
          </p:cNvSpPr>
          <p:nvPr/>
        </p:nvSpPr>
        <p:spPr>
          <a:xfrm>
            <a:off x="13184465" y="2016430"/>
            <a:ext cx="4059984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Leandro Grass (PV)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0379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7EE848-BF4A-5F50-A5C9-C16802EA3E17}"/>
              </a:ext>
            </a:extLst>
          </p:cNvPr>
          <p:cNvSpPr txBox="1">
            <a:spLocks/>
          </p:cNvSpPr>
          <p:nvPr/>
        </p:nvSpPr>
        <p:spPr>
          <a:xfrm>
            <a:off x="2912705" y="2482385"/>
            <a:ext cx="6043517" cy="3354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Obteve um total de 434.587 votos em todas as seções eleitorais do Distrito Federal. Em cada seção, Grass obteve no mínimo 5 e no máximo 208 votos válidos, com média de 64,40 votos por seção e variabilidade média de 20,92 votos. Seu resultado apresenta erro-padrão de 0,254 voto e coeficiente de variação de 32,48%.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657215F-A48B-28EF-62A5-99B0EF374EF8}"/>
              </a:ext>
            </a:extLst>
          </p:cNvPr>
          <p:cNvSpPr txBox="1">
            <a:spLocks/>
          </p:cNvSpPr>
          <p:nvPr/>
        </p:nvSpPr>
        <p:spPr>
          <a:xfrm>
            <a:off x="2912705" y="2016430"/>
            <a:ext cx="4059984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Leandro Grass (PV)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71624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RESUMO ESTATÍSTICO</a:t>
            </a: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CANDIDATOS MAIS VOTADOS</a:t>
            </a:r>
            <a:endParaRPr lang="pt-BR" sz="3200" spc="-10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E3C51D-B6C2-1DB7-CA63-3460A99C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2945" y="2016430"/>
            <a:ext cx="15335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 descr="Homem em pé com camisa preta&#10;&#10;Descrição gerada automaticamente">
            <a:extLst>
              <a:ext uri="{FF2B5EF4-FFF2-40B4-BE49-F238E27FC236}">
                <a16:creationId xmlns:a16="http://schemas.microsoft.com/office/drawing/2014/main" id="{8D8B0456-1C3C-4192-3906-49DB9A2AC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88" y="2021508"/>
            <a:ext cx="1533525" cy="2143125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C5C060E-8869-A073-A680-1BB1E624F8EA}"/>
              </a:ext>
            </a:extLst>
          </p:cNvPr>
          <p:cNvGrpSpPr/>
          <p:nvPr/>
        </p:nvGrpSpPr>
        <p:grpSpPr>
          <a:xfrm>
            <a:off x="-6043517" y="2016430"/>
            <a:ext cx="6043517" cy="3820295"/>
            <a:chOff x="-6043517" y="2016430"/>
            <a:chExt cx="6043517" cy="3820295"/>
          </a:xfrm>
        </p:grpSpPr>
        <p:sp>
          <p:nvSpPr>
            <p:cNvPr id="2" name="Título 1">
              <a:extLst>
                <a:ext uri="{FF2B5EF4-FFF2-40B4-BE49-F238E27FC236}">
                  <a16:creationId xmlns:a16="http://schemas.microsoft.com/office/drawing/2014/main" id="{23644375-083E-CC9E-7DD0-A744BB3428EF}"/>
                </a:ext>
              </a:extLst>
            </p:cNvPr>
            <p:cNvSpPr txBox="1">
              <a:spLocks/>
            </p:cNvSpPr>
            <p:nvPr/>
          </p:nvSpPr>
          <p:spPr>
            <a:xfrm>
              <a:off x="-6043517" y="2482385"/>
              <a:ext cx="6043517" cy="335434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pt-BR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Gotham Book" panose="02000604040000020004" pitchFamily="50" charset="0"/>
                  <a:ea typeface="Cartograph CF Heavy" panose="00000A09000000000000" pitchFamily="49" charset="-128"/>
                </a:rPr>
                <a:t>Obteve um total de 832.633 votos em todas as seções eleitorais do Distrito Federal. Em</a:t>
              </a:r>
            </a:p>
            <a:p>
              <a:pPr algn="l">
                <a:lnSpc>
                  <a:spcPct val="130000"/>
                </a:lnSpc>
              </a:pPr>
              <a:r>
                <a:rPr lang="pt-BR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Gotham Book" panose="02000604040000020004" pitchFamily="50" charset="0"/>
                  <a:ea typeface="Cartograph CF Heavy" panose="00000A09000000000000" pitchFamily="49" charset="-128"/>
                </a:rPr>
                <a:t>cada seção, Ibaneis obteve no mínimo 5 e no máximo 212 votos válidos, com média de 123,38 votos por seção e variabilidade média de 27,33 votos. Seu resultado apresenta erro-padrão de 0,033 voto e coeficiente de variação de 22,15%.</a:t>
              </a:r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C744330-8BBF-199D-5CAD-6D35B17FEA1C}"/>
                </a:ext>
              </a:extLst>
            </p:cNvPr>
            <p:cNvSpPr txBox="1">
              <a:spLocks/>
            </p:cNvSpPr>
            <p:nvPr/>
          </p:nvSpPr>
          <p:spPr>
            <a:xfrm>
              <a:off x="-6043517" y="2016430"/>
              <a:ext cx="4059984" cy="451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US" sz="2000" spc="-100">
                  <a:solidFill>
                    <a:srgbClr val="59358D"/>
                  </a:solidFill>
                  <a:latin typeface="Gotham Bold" pitchFamily="50" charset="0"/>
                  <a:ea typeface="Cartograph CF Heavy" panose="00000A09000000000000" pitchFamily="49" charset="-128"/>
                </a:rPr>
                <a:t>Ibaneis Rocha (MDB)</a:t>
              </a:r>
              <a:endParaRPr lang="pt-BR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endParaRPr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pic>
        <p:nvPicPr>
          <p:cNvPr id="12" name="Imagem 11" descr="Menino sorrindo posando para foto&#10;&#10;Descrição gerada automaticamente">
            <a:extLst>
              <a:ext uri="{FF2B5EF4-FFF2-40B4-BE49-F238E27FC236}">
                <a16:creationId xmlns:a16="http://schemas.microsoft.com/office/drawing/2014/main" id="{98CC42FF-3E55-4421-42C9-724AB828A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2945" y="2016428"/>
            <a:ext cx="1533525" cy="2143125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63CACFBC-0B7C-528E-32AA-1E8574250503}"/>
              </a:ext>
            </a:extLst>
          </p:cNvPr>
          <p:cNvSpPr txBox="1">
            <a:spLocks/>
          </p:cNvSpPr>
          <p:nvPr/>
        </p:nvSpPr>
        <p:spPr>
          <a:xfrm>
            <a:off x="-8002944" y="3707583"/>
            <a:ext cx="1533525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ELEITO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BBB8CF26-2979-6E9A-98D6-9B13512C1A1A}"/>
              </a:ext>
            </a:extLst>
          </p:cNvPr>
          <p:cNvSpPr txBox="1">
            <a:spLocks/>
          </p:cNvSpPr>
          <p:nvPr/>
        </p:nvSpPr>
        <p:spPr>
          <a:xfrm>
            <a:off x="12402432" y="2580333"/>
            <a:ext cx="3533387" cy="848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É a diferença de votos entre Ibaneis e Grass.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5AAF38E-FD5B-62C1-1401-AA91F26B8E68}"/>
              </a:ext>
            </a:extLst>
          </p:cNvPr>
          <p:cNvSpPr txBox="1">
            <a:spLocks/>
          </p:cNvSpPr>
          <p:nvPr/>
        </p:nvSpPr>
        <p:spPr>
          <a:xfrm>
            <a:off x="12402432" y="2016428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47,81%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6633C1C4-930A-B375-EF58-33C312210286}"/>
              </a:ext>
            </a:extLst>
          </p:cNvPr>
          <p:cNvSpPr txBox="1">
            <a:spLocks/>
          </p:cNvSpPr>
          <p:nvPr/>
        </p:nvSpPr>
        <p:spPr>
          <a:xfrm>
            <a:off x="12402432" y="3509234"/>
            <a:ext cx="3533387" cy="848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 que equivale a 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0C12D6D-F30C-5317-0051-76D8464B7244}"/>
              </a:ext>
            </a:extLst>
          </p:cNvPr>
          <p:cNvSpPr txBox="1">
            <a:spLocks/>
          </p:cNvSpPr>
          <p:nvPr/>
        </p:nvSpPr>
        <p:spPr>
          <a:xfrm>
            <a:off x="12402431" y="3834944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398.046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CEAF3F95-79E8-433C-8456-B051AE3E63C8}"/>
              </a:ext>
            </a:extLst>
          </p:cNvPr>
          <p:cNvSpPr txBox="1">
            <a:spLocks/>
          </p:cNvSpPr>
          <p:nvPr/>
        </p:nvSpPr>
        <p:spPr>
          <a:xfrm>
            <a:off x="12402431" y="4385537"/>
            <a:ext cx="3533387" cy="848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votos  válidos.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2274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7EE848-BF4A-5F50-A5C9-C16802EA3E17}"/>
              </a:ext>
            </a:extLst>
          </p:cNvPr>
          <p:cNvSpPr txBox="1">
            <a:spLocks/>
          </p:cNvSpPr>
          <p:nvPr/>
        </p:nvSpPr>
        <p:spPr>
          <a:xfrm>
            <a:off x="-6103194" y="2482385"/>
            <a:ext cx="6043517" cy="3354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Obteve um total de 434.587 votos em todas as seções eleitorais do Distrito Federal. Em cada seção, Grass obteve no mínimo 5 e no máximo 208 votos válidos, com média de 64,40 votos por seção e variabilidade média de 20,92 votos. Seu resultado apresenta erro-padrão de 0,254 voto e coeficiente de variação de 32,48%.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657215F-A48B-28EF-62A5-99B0EF374EF8}"/>
              </a:ext>
            </a:extLst>
          </p:cNvPr>
          <p:cNvSpPr txBox="1">
            <a:spLocks/>
          </p:cNvSpPr>
          <p:nvPr/>
        </p:nvSpPr>
        <p:spPr>
          <a:xfrm>
            <a:off x="-6103194" y="2016430"/>
            <a:ext cx="4059984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Leandro Grass (PV)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71624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RESUMO ESTATÍSTICO</a:t>
            </a: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CANDIDATOS MAIS VOTADOS</a:t>
            </a:r>
            <a:endParaRPr lang="pt-BR" sz="3200" spc="-10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E3C51D-B6C2-1DB7-CA63-3460A99C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18844" y="2016430"/>
            <a:ext cx="15335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 descr="Homem em pé com camisa preta&#10;&#10;Descrição gerada automaticamente">
            <a:extLst>
              <a:ext uri="{FF2B5EF4-FFF2-40B4-BE49-F238E27FC236}">
                <a16:creationId xmlns:a16="http://schemas.microsoft.com/office/drawing/2014/main" id="{8D8B0456-1C3C-4192-3906-49DB9A2AC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6811" y="2021508"/>
            <a:ext cx="1533525" cy="2143125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C5C060E-8869-A073-A680-1BB1E624F8EA}"/>
              </a:ext>
            </a:extLst>
          </p:cNvPr>
          <p:cNvGrpSpPr/>
          <p:nvPr/>
        </p:nvGrpSpPr>
        <p:grpSpPr>
          <a:xfrm>
            <a:off x="-15059416" y="2016430"/>
            <a:ext cx="6043517" cy="3820295"/>
            <a:chOff x="-6043517" y="2016430"/>
            <a:chExt cx="6043517" cy="3820295"/>
          </a:xfrm>
        </p:grpSpPr>
        <p:sp>
          <p:nvSpPr>
            <p:cNvPr id="2" name="Título 1">
              <a:extLst>
                <a:ext uri="{FF2B5EF4-FFF2-40B4-BE49-F238E27FC236}">
                  <a16:creationId xmlns:a16="http://schemas.microsoft.com/office/drawing/2014/main" id="{23644375-083E-CC9E-7DD0-A744BB3428EF}"/>
                </a:ext>
              </a:extLst>
            </p:cNvPr>
            <p:cNvSpPr txBox="1">
              <a:spLocks/>
            </p:cNvSpPr>
            <p:nvPr/>
          </p:nvSpPr>
          <p:spPr>
            <a:xfrm>
              <a:off x="-6043517" y="2482385"/>
              <a:ext cx="6043517" cy="335434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pt-BR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Gotham Book" panose="02000604040000020004" pitchFamily="50" charset="0"/>
                  <a:ea typeface="Cartograph CF Heavy" panose="00000A09000000000000" pitchFamily="49" charset="-128"/>
                </a:rPr>
                <a:t>Obteve um total de 832.633 votos em todas as seções eleitorais do Distrito Federal. Em</a:t>
              </a:r>
            </a:p>
            <a:p>
              <a:pPr algn="l">
                <a:lnSpc>
                  <a:spcPct val="130000"/>
                </a:lnSpc>
              </a:pPr>
              <a:r>
                <a:rPr lang="pt-BR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Gotham Book" panose="02000604040000020004" pitchFamily="50" charset="0"/>
                  <a:ea typeface="Cartograph CF Heavy" panose="00000A09000000000000" pitchFamily="49" charset="-128"/>
                </a:rPr>
                <a:t>cada seção, Ibaneis obteve no mínimo 5 e no máximo 212 votos válidos, com média de 123,38 votos por seção e variabilidade média de 27,33 votos. Seu resultado apresenta erro-padrão de 0,033 voto e coeficiente de variação de 22,15%.</a:t>
              </a:r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C744330-8BBF-199D-5CAD-6D35B17FEA1C}"/>
                </a:ext>
              </a:extLst>
            </p:cNvPr>
            <p:cNvSpPr txBox="1">
              <a:spLocks/>
            </p:cNvSpPr>
            <p:nvPr/>
          </p:nvSpPr>
          <p:spPr>
            <a:xfrm>
              <a:off x="-6043517" y="2016430"/>
              <a:ext cx="4059984" cy="451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US" sz="2000" spc="-100">
                  <a:solidFill>
                    <a:srgbClr val="59358D"/>
                  </a:solidFill>
                  <a:latin typeface="Gotham Bold" pitchFamily="50" charset="0"/>
                  <a:ea typeface="Cartograph CF Heavy" panose="00000A09000000000000" pitchFamily="49" charset="-128"/>
                </a:rPr>
                <a:t>Ibaneis Rocha (MDB)</a:t>
              </a:r>
              <a:endParaRPr lang="pt-BR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endParaRPr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pic>
        <p:nvPicPr>
          <p:cNvPr id="12" name="Imagem 11" descr="Menino sorrindo posando para foto&#10;&#10;Descrição gerada automaticamente">
            <a:extLst>
              <a:ext uri="{FF2B5EF4-FFF2-40B4-BE49-F238E27FC236}">
                <a16:creationId xmlns:a16="http://schemas.microsoft.com/office/drawing/2014/main" id="{98CC42FF-3E55-4421-42C9-724AB828A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18844" y="2016428"/>
            <a:ext cx="1533525" cy="2143125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63CACFBC-0B7C-528E-32AA-1E8574250503}"/>
              </a:ext>
            </a:extLst>
          </p:cNvPr>
          <p:cNvSpPr txBox="1">
            <a:spLocks/>
          </p:cNvSpPr>
          <p:nvPr/>
        </p:nvSpPr>
        <p:spPr>
          <a:xfrm>
            <a:off x="-17018843" y="3707583"/>
            <a:ext cx="1533525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ELEITO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BBB8CF26-2979-6E9A-98D6-9B13512C1A1A}"/>
              </a:ext>
            </a:extLst>
          </p:cNvPr>
          <p:cNvSpPr txBox="1">
            <a:spLocks/>
          </p:cNvSpPr>
          <p:nvPr/>
        </p:nvSpPr>
        <p:spPr>
          <a:xfrm>
            <a:off x="1045223" y="2580333"/>
            <a:ext cx="3533387" cy="848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É a diferença de votos entre Ibaneis e Grass.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5AAF38E-FD5B-62C1-1401-AA91F26B8E68}"/>
              </a:ext>
            </a:extLst>
          </p:cNvPr>
          <p:cNvSpPr txBox="1">
            <a:spLocks/>
          </p:cNvSpPr>
          <p:nvPr/>
        </p:nvSpPr>
        <p:spPr>
          <a:xfrm>
            <a:off x="1045223" y="2016428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47,81%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6633C1C4-930A-B375-EF58-33C312210286}"/>
              </a:ext>
            </a:extLst>
          </p:cNvPr>
          <p:cNvSpPr txBox="1">
            <a:spLocks/>
          </p:cNvSpPr>
          <p:nvPr/>
        </p:nvSpPr>
        <p:spPr>
          <a:xfrm>
            <a:off x="1045223" y="3509234"/>
            <a:ext cx="3533387" cy="848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 que equivale a 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0C12D6D-F30C-5317-0051-76D8464B7244}"/>
              </a:ext>
            </a:extLst>
          </p:cNvPr>
          <p:cNvSpPr txBox="1">
            <a:spLocks/>
          </p:cNvSpPr>
          <p:nvPr/>
        </p:nvSpPr>
        <p:spPr>
          <a:xfrm>
            <a:off x="1045222" y="3867747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398.046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CEAF3F95-79E8-433C-8456-B051AE3E63C8}"/>
              </a:ext>
            </a:extLst>
          </p:cNvPr>
          <p:cNvSpPr txBox="1">
            <a:spLocks/>
          </p:cNvSpPr>
          <p:nvPr/>
        </p:nvSpPr>
        <p:spPr>
          <a:xfrm>
            <a:off x="1045222" y="4385537"/>
            <a:ext cx="3533387" cy="848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votos válidos.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AA8D67F-DE72-7F4E-54E2-F6A123F708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0792" y="2086694"/>
            <a:ext cx="4152881" cy="39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08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67052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ELEIÇÕES NO DF</a:t>
            </a:r>
            <a:endParaRPr lang="en-US" sz="3200" spc="-100" dirty="0">
              <a:solidFill>
                <a:srgbClr val="3C389E"/>
              </a:solidFill>
              <a:latin typeface="Gotham Bold" pitchFamily="50" charset="0"/>
              <a:ea typeface="Cartograph CF Heavy" panose="00000A09000000000000" pitchFamily="49" charset="-128"/>
            </a:endParaRP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SENADOR </a:t>
            </a:r>
            <a:endParaRPr lang="pt-BR" sz="3200" spc="-100" dirty="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6545A96-542E-01A2-8B89-E4FB6CF847B4}"/>
              </a:ext>
            </a:extLst>
          </p:cNvPr>
          <p:cNvSpPr txBox="1">
            <a:spLocks/>
          </p:cNvSpPr>
          <p:nvPr/>
        </p:nvSpPr>
        <p:spPr>
          <a:xfrm>
            <a:off x="1029088" y="2716368"/>
            <a:ext cx="3533387" cy="12491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Candidatos disputaram uma das três cadeiras no Senado Federal pelo Distrito Federal.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01549082-78C8-7501-5271-3DDC7FF2E623}"/>
              </a:ext>
            </a:extLst>
          </p:cNvPr>
          <p:cNvSpPr txBox="1">
            <a:spLocks/>
          </p:cNvSpPr>
          <p:nvPr/>
        </p:nvSpPr>
        <p:spPr>
          <a:xfrm>
            <a:off x="1029088" y="2152461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12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pic>
        <p:nvPicPr>
          <p:cNvPr id="15" name="Imagem 14" descr="Mulher com camiseta azul&#10;&#10;Descrição gerada automaticamente">
            <a:extLst>
              <a:ext uri="{FF2B5EF4-FFF2-40B4-BE49-F238E27FC236}">
                <a16:creationId xmlns:a16="http://schemas.microsoft.com/office/drawing/2014/main" id="{B73EBD90-22FE-5BE6-BE04-F3F2A5BBD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04" y="2268208"/>
            <a:ext cx="1533525" cy="2143125"/>
          </a:xfrm>
          <a:prstGeom prst="rect">
            <a:avLst/>
          </a:prstGeom>
        </p:spPr>
      </p:pic>
      <p:pic>
        <p:nvPicPr>
          <p:cNvPr id="17" name="Imagem 16" descr="Mulher com blusa branca&#10;&#10;Descrição gerada automaticamente">
            <a:extLst>
              <a:ext uri="{FF2B5EF4-FFF2-40B4-BE49-F238E27FC236}">
                <a16:creationId xmlns:a16="http://schemas.microsoft.com/office/drawing/2014/main" id="{7B26E4E0-4F49-4465-DFB7-68B7D764A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77" y="2268208"/>
            <a:ext cx="1533525" cy="2143125"/>
          </a:xfrm>
          <a:prstGeom prst="rect">
            <a:avLst/>
          </a:prstGeom>
        </p:spPr>
      </p:pic>
      <p:pic>
        <p:nvPicPr>
          <p:cNvPr id="19" name="Imagem 18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29F6F6F6-2843-149F-B9F9-0149CA4B9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650" y="2268207"/>
            <a:ext cx="1533525" cy="2143125"/>
          </a:xfrm>
          <a:prstGeom prst="rect">
            <a:avLst/>
          </a:prstGeom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CA6B7C13-9840-E424-E323-44A5FD22600A}"/>
              </a:ext>
            </a:extLst>
          </p:cNvPr>
          <p:cNvSpPr txBox="1">
            <a:spLocks/>
          </p:cNvSpPr>
          <p:nvPr/>
        </p:nvSpPr>
        <p:spPr>
          <a:xfrm>
            <a:off x="1021401" y="3904827"/>
            <a:ext cx="3533387" cy="12491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Os três candidatos mais votados são mulheres.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1429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7461745D-6C06-5466-F1FC-F8D9B642DA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1"/>
          <a:stretch/>
        </p:blipFill>
        <p:spPr>
          <a:xfrm>
            <a:off x="1175687" y="2290403"/>
            <a:ext cx="9840626" cy="332800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71624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ELEIÇÕES NO DF</a:t>
            </a: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SENADOR</a:t>
            </a:r>
            <a:endParaRPr lang="pt-BR" sz="3200" spc="-10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6545A96-542E-01A2-8B89-E4FB6CF847B4}"/>
              </a:ext>
            </a:extLst>
          </p:cNvPr>
          <p:cNvSpPr txBox="1">
            <a:spLocks/>
          </p:cNvSpPr>
          <p:nvPr/>
        </p:nvSpPr>
        <p:spPr>
          <a:xfrm>
            <a:off x="1076907" y="1801351"/>
            <a:ext cx="9991574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Resumo Estatístico</a:t>
            </a:r>
            <a:endParaRPr lang="pt-BR" sz="2000" spc="-100">
              <a:solidFill>
                <a:schemeClr val="tx1">
                  <a:lumMod val="85000"/>
                  <a:lumOff val="15000"/>
                </a:schemeClr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1096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Mulher com camiseta azul&#10;&#10;Descrição gerada automaticamente">
            <a:extLst>
              <a:ext uri="{FF2B5EF4-FFF2-40B4-BE49-F238E27FC236}">
                <a16:creationId xmlns:a16="http://schemas.microsoft.com/office/drawing/2014/main" id="{15BE7B58-18B5-4711-2837-FB6F1779B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13" y="2016429"/>
            <a:ext cx="1533525" cy="214312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 descr="Mulher com blusa branca&#10;&#10;Descrição gerada automaticamente">
            <a:extLst>
              <a:ext uri="{FF2B5EF4-FFF2-40B4-BE49-F238E27FC236}">
                <a16:creationId xmlns:a16="http://schemas.microsoft.com/office/drawing/2014/main" id="{2C71C338-94D2-2F0B-069B-65922473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49" y="2016429"/>
            <a:ext cx="1533525" cy="214312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71624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RESUMO ESTATÍSTICO</a:t>
            </a: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CANDIDATOS MAIS VOTADOS</a:t>
            </a:r>
            <a:endParaRPr lang="pt-BR" sz="3200" spc="-10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698AF9D-AF49-7145-DB6F-898ABFCE802F}"/>
              </a:ext>
            </a:extLst>
          </p:cNvPr>
          <p:cNvGrpSpPr/>
          <p:nvPr/>
        </p:nvGrpSpPr>
        <p:grpSpPr>
          <a:xfrm>
            <a:off x="3074241" y="2016430"/>
            <a:ext cx="6043517" cy="3820295"/>
            <a:chOff x="3074241" y="2016430"/>
            <a:chExt cx="6043517" cy="3820295"/>
          </a:xfrm>
        </p:grpSpPr>
        <p:sp>
          <p:nvSpPr>
            <p:cNvPr id="2" name="Título 1">
              <a:extLst>
                <a:ext uri="{FF2B5EF4-FFF2-40B4-BE49-F238E27FC236}">
                  <a16:creationId xmlns:a16="http://schemas.microsoft.com/office/drawing/2014/main" id="{23644375-083E-CC9E-7DD0-A744BB3428EF}"/>
                </a:ext>
              </a:extLst>
            </p:cNvPr>
            <p:cNvSpPr txBox="1">
              <a:spLocks/>
            </p:cNvSpPr>
            <p:nvPr/>
          </p:nvSpPr>
          <p:spPr>
            <a:xfrm>
              <a:off x="3074241" y="2482385"/>
              <a:ext cx="6043517" cy="335434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pt-BR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Gotham Book" panose="02000604040000020004" pitchFamily="50" charset="0"/>
                  <a:ea typeface="Cartograph CF Heavy" panose="00000A09000000000000" pitchFamily="49" charset="-128"/>
                </a:rPr>
                <a:t>Obteve um total de 714.562 votos em todas as seções eleitorais do Distrito Federal. Em cada seção, Damares obteve no mínimo um e no máximo 274 votos, com média de 105,89 votos por seção e variabilidade média de 21,99 votos. Seu resultado apresenta erro-padrão de 0,267 voto e coeficiente de variação de 20,77%.</a:t>
              </a:r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C744330-8BBF-199D-5CAD-6D35B17FEA1C}"/>
                </a:ext>
              </a:extLst>
            </p:cNvPr>
            <p:cNvSpPr txBox="1">
              <a:spLocks/>
            </p:cNvSpPr>
            <p:nvPr/>
          </p:nvSpPr>
          <p:spPr>
            <a:xfrm>
              <a:off x="3074241" y="2016430"/>
              <a:ext cx="4059984" cy="451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US" sz="2000" spc="-100">
                  <a:solidFill>
                    <a:srgbClr val="59358D"/>
                  </a:solidFill>
                  <a:latin typeface="Gotham Bold" pitchFamily="50" charset="0"/>
                  <a:ea typeface="Cartograph CF Heavy" panose="00000A09000000000000" pitchFamily="49" charset="-128"/>
                </a:rPr>
                <a:t>Damares Alves (Republicanos)</a:t>
              </a:r>
              <a:endParaRPr lang="pt-BR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endParaRPr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001B02A9-D437-F75E-DBB4-20637131328A}"/>
              </a:ext>
            </a:extLst>
          </p:cNvPr>
          <p:cNvSpPr txBox="1">
            <a:spLocks/>
          </p:cNvSpPr>
          <p:nvPr/>
        </p:nvSpPr>
        <p:spPr>
          <a:xfrm>
            <a:off x="13214174" y="2482385"/>
            <a:ext cx="6043517" cy="3354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Obteve um total de 429.676 votos em todas as seções eleitorais do Distrito Federal. Em cada seção, Arruda obteve no mínimo 3 e no máximo 139 votos válidos, com média de 63,67 votos por seção e variabilidade média de 17,84 votos. Seu resultado apresenta erro-padrão de 0,217 voto e coeficiente de variação de 28,02%.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5EA07F5-EB10-0989-C1E6-1B046CF1ABFD}"/>
              </a:ext>
            </a:extLst>
          </p:cNvPr>
          <p:cNvSpPr txBox="1">
            <a:spLocks/>
          </p:cNvSpPr>
          <p:nvPr/>
        </p:nvSpPr>
        <p:spPr>
          <a:xfrm>
            <a:off x="13214174" y="2016430"/>
            <a:ext cx="4059984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Flávia Arruda (PL)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1E35D80-B9FB-AD9C-18B4-8EA63C738F7D}"/>
              </a:ext>
            </a:extLst>
          </p:cNvPr>
          <p:cNvSpPr/>
          <p:nvPr/>
        </p:nvSpPr>
        <p:spPr>
          <a:xfrm>
            <a:off x="1114813" y="3707582"/>
            <a:ext cx="1533525" cy="451973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00C5D91-9FCF-74E2-1E24-02BCD9A6BDED}"/>
              </a:ext>
            </a:extLst>
          </p:cNvPr>
          <p:cNvSpPr txBox="1">
            <a:spLocks/>
          </p:cNvSpPr>
          <p:nvPr/>
        </p:nvSpPr>
        <p:spPr>
          <a:xfrm>
            <a:off x="1114813" y="3678557"/>
            <a:ext cx="1533525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ELEITA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7276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71624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RESUMO ESTATÍSTICO</a:t>
            </a: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CANDIDATOS MAIS VOTADOS</a:t>
            </a:r>
            <a:endParaRPr lang="pt-BR" sz="3200" spc="-10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pic>
        <p:nvPicPr>
          <p:cNvPr id="15" name="Imagem 14" descr="Mulher com blusa branca&#10;&#10;Descrição gerada automaticamente">
            <a:extLst>
              <a:ext uri="{FF2B5EF4-FFF2-40B4-BE49-F238E27FC236}">
                <a16:creationId xmlns:a16="http://schemas.microsoft.com/office/drawing/2014/main" id="{2C71C338-94D2-2F0B-069B-65922473D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64" y="2016429"/>
            <a:ext cx="1533525" cy="21431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E3C51D-B6C2-1DB7-CA63-3460A99C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37372" y="2016430"/>
            <a:ext cx="15335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698AF9D-AF49-7145-DB6F-898ABFCE802F}"/>
              </a:ext>
            </a:extLst>
          </p:cNvPr>
          <p:cNvGrpSpPr/>
          <p:nvPr/>
        </p:nvGrpSpPr>
        <p:grpSpPr>
          <a:xfrm>
            <a:off x="-7077944" y="2016430"/>
            <a:ext cx="6043517" cy="3820295"/>
            <a:chOff x="3074241" y="2016430"/>
            <a:chExt cx="6043517" cy="3820295"/>
          </a:xfrm>
        </p:grpSpPr>
        <p:sp>
          <p:nvSpPr>
            <p:cNvPr id="2" name="Título 1">
              <a:extLst>
                <a:ext uri="{FF2B5EF4-FFF2-40B4-BE49-F238E27FC236}">
                  <a16:creationId xmlns:a16="http://schemas.microsoft.com/office/drawing/2014/main" id="{23644375-083E-CC9E-7DD0-A744BB3428EF}"/>
                </a:ext>
              </a:extLst>
            </p:cNvPr>
            <p:cNvSpPr txBox="1">
              <a:spLocks/>
            </p:cNvSpPr>
            <p:nvPr/>
          </p:nvSpPr>
          <p:spPr>
            <a:xfrm>
              <a:off x="3074241" y="2482385"/>
              <a:ext cx="6043517" cy="335434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pt-BR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Gotham Book" panose="02000604040000020004" pitchFamily="50" charset="0"/>
                  <a:ea typeface="Cartograph CF Heavy" panose="00000A09000000000000" pitchFamily="49" charset="-128"/>
                </a:rPr>
                <a:t>Obteve um total de 714.562 votos em todas as seções eleitorais do Distrito Federal. Em cada seção, Damares obteve no mínimo um e no máximo 274 votos, com média de 105,89 votos por seção e variabilidade média de 21,99 votos. Seu resultado apresenta erro-padrão de 0,267 voto e coeficiente de variação de 20,77%.</a:t>
              </a:r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C744330-8BBF-199D-5CAD-6D35B17FEA1C}"/>
                </a:ext>
              </a:extLst>
            </p:cNvPr>
            <p:cNvSpPr txBox="1">
              <a:spLocks/>
            </p:cNvSpPr>
            <p:nvPr/>
          </p:nvSpPr>
          <p:spPr>
            <a:xfrm>
              <a:off x="3074241" y="2016430"/>
              <a:ext cx="4059984" cy="451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US" sz="2000" spc="-100">
                  <a:solidFill>
                    <a:srgbClr val="59358D"/>
                  </a:solidFill>
                  <a:latin typeface="Gotham Bold" pitchFamily="50" charset="0"/>
                  <a:ea typeface="Cartograph CF Heavy" panose="00000A09000000000000" pitchFamily="49" charset="-128"/>
                </a:rPr>
                <a:t>Damares Alves (Republicanos)</a:t>
              </a:r>
              <a:endParaRPr lang="pt-BR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endParaRPr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001B02A9-D437-F75E-DBB4-20637131328A}"/>
              </a:ext>
            </a:extLst>
          </p:cNvPr>
          <p:cNvSpPr txBox="1">
            <a:spLocks/>
          </p:cNvSpPr>
          <p:nvPr/>
        </p:nvSpPr>
        <p:spPr>
          <a:xfrm>
            <a:off x="3061989" y="2482385"/>
            <a:ext cx="6043517" cy="3354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Obteve um total de 429.676 votos em todas as seções eleitorais do Distrito Federal. Em cada seção, Arruda obteve no mínimo 3 e no máximo 139 votos válidos, com média de 63,67 votos por seção e variabilidade média de 17,84 votos. Seu resultado apresenta erro-padrão de 0,217 voto e coeficiente de variação de 28,02%.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5EA07F5-EB10-0989-C1E6-1B046CF1ABFD}"/>
              </a:ext>
            </a:extLst>
          </p:cNvPr>
          <p:cNvSpPr txBox="1">
            <a:spLocks/>
          </p:cNvSpPr>
          <p:nvPr/>
        </p:nvSpPr>
        <p:spPr>
          <a:xfrm>
            <a:off x="3061989" y="2016430"/>
            <a:ext cx="4059984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Flávia Arruda (PL)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pic>
        <p:nvPicPr>
          <p:cNvPr id="5" name="Imagem 4" descr="Mulher com camiseta azul&#10;&#10;Descrição gerada automaticamente">
            <a:extLst>
              <a:ext uri="{FF2B5EF4-FFF2-40B4-BE49-F238E27FC236}">
                <a16:creationId xmlns:a16="http://schemas.microsoft.com/office/drawing/2014/main" id="{15BE7B58-18B5-4711-2837-FB6F1779B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37372" y="2016429"/>
            <a:ext cx="1533525" cy="21431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1E35D80-B9FB-AD9C-18B4-8EA63C738F7D}"/>
              </a:ext>
            </a:extLst>
          </p:cNvPr>
          <p:cNvSpPr/>
          <p:nvPr/>
        </p:nvSpPr>
        <p:spPr>
          <a:xfrm>
            <a:off x="-9037372" y="3707582"/>
            <a:ext cx="1533525" cy="451973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00C5D91-9FCF-74E2-1E24-02BCD9A6BDED}"/>
              </a:ext>
            </a:extLst>
          </p:cNvPr>
          <p:cNvSpPr txBox="1">
            <a:spLocks/>
          </p:cNvSpPr>
          <p:nvPr/>
        </p:nvSpPr>
        <p:spPr>
          <a:xfrm>
            <a:off x="-9037372" y="3678557"/>
            <a:ext cx="1533525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ELEITA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pic>
        <p:nvPicPr>
          <p:cNvPr id="20" name="Imagem 19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DBE2C5B-1638-1146-30E2-4EA7C116A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993" y="2016429"/>
            <a:ext cx="1533525" cy="2143125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32F7F538-E03F-B497-F782-CBE59CA59E23}"/>
              </a:ext>
            </a:extLst>
          </p:cNvPr>
          <p:cNvSpPr txBox="1">
            <a:spLocks/>
          </p:cNvSpPr>
          <p:nvPr/>
        </p:nvSpPr>
        <p:spPr>
          <a:xfrm>
            <a:off x="13281925" y="2482385"/>
            <a:ext cx="6043517" cy="3354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Obteve um total de 356.198 votos em todas as seções eleitorais do DF. Em cada seção, Corrêa obteve no mínimo 3 e no máximo 150 votos válidos, com média de 52,78 votos por seção e variabilidade média de 15,39 voto. Seu resultado apresenta erro-padrão de 0,187 voto e coeficiente de variação de 29,15%.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9D86592-BE6C-292C-C780-BF98D43E5A76}"/>
              </a:ext>
            </a:extLst>
          </p:cNvPr>
          <p:cNvSpPr txBox="1">
            <a:spLocks/>
          </p:cNvSpPr>
          <p:nvPr/>
        </p:nvSpPr>
        <p:spPr>
          <a:xfrm>
            <a:off x="13281925" y="2016430"/>
            <a:ext cx="4059984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Rosilene Corrêa (PT)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6584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71624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RESUMO ESTATÍSTICO</a:t>
            </a: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CANDIDATOS MAIS VOTADOS</a:t>
            </a:r>
            <a:endParaRPr lang="pt-BR" sz="3200" spc="-10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E3C51D-B6C2-1DB7-CA63-3460A99C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59895" y="2016430"/>
            <a:ext cx="15335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698AF9D-AF49-7145-DB6F-898ABFCE802F}"/>
              </a:ext>
            </a:extLst>
          </p:cNvPr>
          <p:cNvGrpSpPr/>
          <p:nvPr/>
        </p:nvGrpSpPr>
        <p:grpSpPr>
          <a:xfrm>
            <a:off x="-17300467" y="2016430"/>
            <a:ext cx="6043517" cy="3820295"/>
            <a:chOff x="3074241" y="2016430"/>
            <a:chExt cx="6043517" cy="3820295"/>
          </a:xfrm>
        </p:grpSpPr>
        <p:sp>
          <p:nvSpPr>
            <p:cNvPr id="2" name="Título 1">
              <a:extLst>
                <a:ext uri="{FF2B5EF4-FFF2-40B4-BE49-F238E27FC236}">
                  <a16:creationId xmlns:a16="http://schemas.microsoft.com/office/drawing/2014/main" id="{23644375-083E-CC9E-7DD0-A744BB3428EF}"/>
                </a:ext>
              </a:extLst>
            </p:cNvPr>
            <p:cNvSpPr txBox="1">
              <a:spLocks/>
            </p:cNvSpPr>
            <p:nvPr/>
          </p:nvSpPr>
          <p:spPr>
            <a:xfrm>
              <a:off x="3074241" y="2482385"/>
              <a:ext cx="6043517" cy="335434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pt-BR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Gotham Book" panose="02000604040000020004" pitchFamily="50" charset="0"/>
                  <a:ea typeface="Cartograph CF Heavy" panose="00000A09000000000000" pitchFamily="49" charset="-128"/>
                </a:rPr>
                <a:t>Obteve um total de 714.562 votos em todas as seções eleitorais do Distrito Federal. Em cada seção, Damares obteve no mínimo um e no máximo 274 votos, com média de 105,89 votos por seção e variabilidade média de 21,99 votos. Seu resultado apresenta erro-padrão de 0,267 voto e coeficiente de variação de 20,77%.</a:t>
              </a:r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C744330-8BBF-199D-5CAD-6D35B17FEA1C}"/>
                </a:ext>
              </a:extLst>
            </p:cNvPr>
            <p:cNvSpPr txBox="1">
              <a:spLocks/>
            </p:cNvSpPr>
            <p:nvPr/>
          </p:nvSpPr>
          <p:spPr>
            <a:xfrm>
              <a:off x="3074241" y="2016430"/>
              <a:ext cx="4059984" cy="451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US" sz="2000" spc="-100">
                  <a:solidFill>
                    <a:srgbClr val="59358D"/>
                  </a:solidFill>
                  <a:latin typeface="Gotham Bold" pitchFamily="50" charset="0"/>
                  <a:ea typeface="Cartograph CF Heavy" panose="00000A09000000000000" pitchFamily="49" charset="-128"/>
                </a:rPr>
                <a:t>Damares Alves (Republicanos)</a:t>
              </a:r>
              <a:endParaRPr lang="pt-BR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endParaRPr>
            </a:p>
          </p:txBody>
        </p:sp>
      </p:grpSp>
      <p:pic>
        <p:nvPicPr>
          <p:cNvPr id="10" name="Imagem 9" descr="Homem de terno e gravata&#10;&#10;Descrição gerada automaticamente">
            <a:extLst>
              <a:ext uri="{FF2B5EF4-FFF2-40B4-BE49-F238E27FC236}">
                <a16:creationId xmlns:a16="http://schemas.microsoft.com/office/drawing/2014/main" id="{154A9CF7-B57A-302A-1626-467E860CD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39959" y="2016429"/>
            <a:ext cx="1533525" cy="2143125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001B02A9-D437-F75E-DBB4-20637131328A}"/>
              </a:ext>
            </a:extLst>
          </p:cNvPr>
          <p:cNvSpPr txBox="1">
            <a:spLocks/>
          </p:cNvSpPr>
          <p:nvPr/>
        </p:nvSpPr>
        <p:spPr>
          <a:xfrm>
            <a:off x="-7160534" y="2482385"/>
            <a:ext cx="6043517" cy="3354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Obteve um total de 429.676 votos em todas as seções eleitorais do Distrito Federal. Em cada seção, Arruda obteve no mínimo 3 e no máximo 139 votos válidos, com média de 63,67 votos por seção e variabilidade média de 17,84 votos. Seu resultado apresenta erro-padrão de 0,217 voto e coeficiente de variação de 28,02%.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5EA07F5-EB10-0989-C1E6-1B046CF1ABFD}"/>
              </a:ext>
            </a:extLst>
          </p:cNvPr>
          <p:cNvSpPr txBox="1">
            <a:spLocks/>
          </p:cNvSpPr>
          <p:nvPr/>
        </p:nvSpPr>
        <p:spPr>
          <a:xfrm>
            <a:off x="-7160534" y="2016430"/>
            <a:ext cx="4059984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Flávia Arruda (PL)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pic>
        <p:nvPicPr>
          <p:cNvPr id="5" name="Imagem 4" descr="Mulher com camiseta azul&#10;&#10;Descrição gerada automaticamente">
            <a:extLst>
              <a:ext uri="{FF2B5EF4-FFF2-40B4-BE49-F238E27FC236}">
                <a16:creationId xmlns:a16="http://schemas.microsoft.com/office/drawing/2014/main" id="{15BE7B58-18B5-4711-2837-FB6F1779B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9895" y="2016429"/>
            <a:ext cx="1533525" cy="21431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1E35D80-B9FB-AD9C-18B4-8EA63C738F7D}"/>
              </a:ext>
            </a:extLst>
          </p:cNvPr>
          <p:cNvSpPr/>
          <p:nvPr/>
        </p:nvSpPr>
        <p:spPr>
          <a:xfrm>
            <a:off x="-19259895" y="3707582"/>
            <a:ext cx="1533525" cy="451973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DBE2C5B-1638-1146-30E2-4EA7C116A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77" y="2016429"/>
            <a:ext cx="1533525" cy="2143125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E00C5D91-9FCF-74E2-1E24-02BCD9A6BDED}"/>
              </a:ext>
            </a:extLst>
          </p:cNvPr>
          <p:cNvSpPr txBox="1">
            <a:spLocks/>
          </p:cNvSpPr>
          <p:nvPr/>
        </p:nvSpPr>
        <p:spPr>
          <a:xfrm>
            <a:off x="-19259895" y="3678557"/>
            <a:ext cx="1533525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ELEITA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pic>
        <p:nvPicPr>
          <p:cNvPr id="15" name="Imagem 14" descr="Mulher com blusa branca&#10;&#10;Descrição gerada automaticamente">
            <a:extLst>
              <a:ext uri="{FF2B5EF4-FFF2-40B4-BE49-F238E27FC236}">
                <a16:creationId xmlns:a16="http://schemas.microsoft.com/office/drawing/2014/main" id="{2C71C338-94D2-2F0B-069B-65922473D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39959" y="2016429"/>
            <a:ext cx="1533525" cy="2143125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32F7F538-E03F-B497-F782-CBE59CA59E23}"/>
              </a:ext>
            </a:extLst>
          </p:cNvPr>
          <p:cNvSpPr txBox="1">
            <a:spLocks/>
          </p:cNvSpPr>
          <p:nvPr/>
        </p:nvSpPr>
        <p:spPr>
          <a:xfrm>
            <a:off x="3059402" y="2482385"/>
            <a:ext cx="6043517" cy="3354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Obteve um total de 356.198 votos em todas as seções eleitorais do DF. Em cada seção, Corrêa obteve no mínimo 3 e no máximo 150 votos válidos, com média de 52,78 votos por seção e variabilidade média de 15,39 voto. Seu resultado apresenta erro-padrão de 0,187 voto e coeficiente de variação de 29,15%.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9D86592-BE6C-292C-C780-BF98D43E5A76}"/>
              </a:ext>
            </a:extLst>
          </p:cNvPr>
          <p:cNvSpPr txBox="1">
            <a:spLocks/>
          </p:cNvSpPr>
          <p:nvPr/>
        </p:nvSpPr>
        <p:spPr>
          <a:xfrm>
            <a:off x="3059402" y="2016430"/>
            <a:ext cx="4059984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Rosilene Corrêa (PT)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4611DCD2-2B5F-2611-0894-1A677CF1C42D}"/>
              </a:ext>
            </a:extLst>
          </p:cNvPr>
          <p:cNvSpPr txBox="1">
            <a:spLocks/>
          </p:cNvSpPr>
          <p:nvPr/>
        </p:nvSpPr>
        <p:spPr>
          <a:xfrm>
            <a:off x="12402432" y="2580333"/>
            <a:ext cx="3533387" cy="848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É a diferença de votos entre Damares e Arruda..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5A82CABA-3F09-E5AB-82F1-267D4140CBFC}"/>
              </a:ext>
            </a:extLst>
          </p:cNvPr>
          <p:cNvSpPr txBox="1">
            <a:spLocks/>
          </p:cNvSpPr>
          <p:nvPr/>
        </p:nvSpPr>
        <p:spPr>
          <a:xfrm>
            <a:off x="12402432" y="2016428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39,87%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0173055E-1D6A-F344-F446-5B3C442AC143}"/>
              </a:ext>
            </a:extLst>
          </p:cNvPr>
          <p:cNvSpPr txBox="1">
            <a:spLocks/>
          </p:cNvSpPr>
          <p:nvPr/>
        </p:nvSpPr>
        <p:spPr>
          <a:xfrm>
            <a:off x="12402432" y="3509234"/>
            <a:ext cx="3533387" cy="848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 que equivale a 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1034394-7E08-17DD-FD8B-56D2842E554B}"/>
              </a:ext>
            </a:extLst>
          </p:cNvPr>
          <p:cNvSpPr txBox="1">
            <a:spLocks/>
          </p:cNvSpPr>
          <p:nvPr/>
        </p:nvSpPr>
        <p:spPr>
          <a:xfrm>
            <a:off x="12402431" y="3834944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284.886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31C78ABC-1767-65C9-8B7B-1B6E406BE9A6}"/>
              </a:ext>
            </a:extLst>
          </p:cNvPr>
          <p:cNvSpPr txBox="1">
            <a:spLocks/>
          </p:cNvSpPr>
          <p:nvPr/>
        </p:nvSpPr>
        <p:spPr>
          <a:xfrm>
            <a:off x="12402431" y="4385537"/>
            <a:ext cx="3533387" cy="848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votos válidos.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1559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71624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RESUMO ESTATÍSTICO</a:t>
            </a: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CANDIDATOS MAIS VOTADOS</a:t>
            </a:r>
            <a:endParaRPr lang="pt-BR" sz="3200" spc="-10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pic>
        <p:nvPicPr>
          <p:cNvPr id="16" name="Imagem 15" descr="Homem de terno e gravata&#10;&#10;Descrição gerada automaticamente">
            <a:extLst>
              <a:ext uri="{FF2B5EF4-FFF2-40B4-BE49-F238E27FC236}">
                <a16:creationId xmlns:a16="http://schemas.microsoft.com/office/drawing/2014/main" id="{3FD923CF-7458-A875-6641-EB3B21731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58583" y="2016429"/>
            <a:ext cx="1533525" cy="2143125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32F7F538-E03F-B497-F782-CBE59CA59E23}"/>
              </a:ext>
            </a:extLst>
          </p:cNvPr>
          <p:cNvSpPr txBox="1">
            <a:spLocks/>
          </p:cNvSpPr>
          <p:nvPr/>
        </p:nvSpPr>
        <p:spPr>
          <a:xfrm>
            <a:off x="-8279158" y="2482385"/>
            <a:ext cx="6043517" cy="3354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Obteve um total de 356.198 votos em todas as seções eleitorais do DF. Em cada seção, Corrêa obteve no mínimo 3 e no máximo 150 votos válidos, com média de 52,78 votos por seção e variabilidade média de 15,39 voto. Seu resultado apresenta erro-padrão de 0,187 voto e coeficiente de variação de 29,15%.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9D86592-BE6C-292C-C780-BF98D43E5A76}"/>
              </a:ext>
            </a:extLst>
          </p:cNvPr>
          <p:cNvSpPr txBox="1">
            <a:spLocks/>
          </p:cNvSpPr>
          <p:nvPr/>
        </p:nvSpPr>
        <p:spPr>
          <a:xfrm>
            <a:off x="-8279158" y="2016430"/>
            <a:ext cx="4059984" cy="45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Rosilene Corrêa (PT)</a:t>
            </a:r>
            <a:endParaRPr lang="pt-BR" sz="2000" spc="-10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pic>
        <p:nvPicPr>
          <p:cNvPr id="19" name="Imagem 18" descr="Mulher com blusa branca&#10;&#10;Descrição gerada automaticamente">
            <a:extLst>
              <a:ext uri="{FF2B5EF4-FFF2-40B4-BE49-F238E27FC236}">
                <a16:creationId xmlns:a16="http://schemas.microsoft.com/office/drawing/2014/main" id="{5572A242-7DD9-37B1-ED78-B377BA67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58583" y="2016429"/>
            <a:ext cx="1533525" cy="2143125"/>
          </a:xfrm>
          <a:prstGeom prst="rect">
            <a:avLst/>
          </a:prstGeom>
        </p:spPr>
      </p:pic>
      <p:pic>
        <p:nvPicPr>
          <p:cNvPr id="20" name="Imagem 19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DDBE2C5B-1638-1146-30E2-4EA7C116A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58583" y="2016429"/>
            <a:ext cx="1533525" cy="2143125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4611DCD2-2B5F-2611-0894-1A677CF1C42D}"/>
              </a:ext>
            </a:extLst>
          </p:cNvPr>
          <p:cNvSpPr txBox="1">
            <a:spLocks/>
          </p:cNvSpPr>
          <p:nvPr/>
        </p:nvSpPr>
        <p:spPr>
          <a:xfrm>
            <a:off x="1063872" y="2580333"/>
            <a:ext cx="3533387" cy="848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É a diferença de votos entre Damares e Arruda..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5A82CABA-3F09-E5AB-82F1-267D4140CBFC}"/>
              </a:ext>
            </a:extLst>
          </p:cNvPr>
          <p:cNvSpPr txBox="1">
            <a:spLocks/>
          </p:cNvSpPr>
          <p:nvPr/>
        </p:nvSpPr>
        <p:spPr>
          <a:xfrm>
            <a:off x="1063872" y="2016428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39,87%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0173055E-1D6A-F344-F446-5B3C442AC143}"/>
              </a:ext>
            </a:extLst>
          </p:cNvPr>
          <p:cNvSpPr txBox="1">
            <a:spLocks/>
          </p:cNvSpPr>
          <p:nvPr/>
        </p:nvSpPr>
        <p:spPr>
          <a:xfrm>
            <a:off x="1063872" y="3509234"/>
            <a:ext cx="3533387" cy="848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 que equivale a 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1034394-7E08-17DD-FD8B-56D2842E554B}"/>
              </a:ext>
            </a:extLst>
          </p:cNvPr>
          <p:cNvSpPr txBox="1">
            <a:spLocks/>
          </p:cNvSpPr>
          <p:nvPr/>
        </p:nvSpPr>
        <p:spPr>
          <a:xfrm>
            <a:off x="1063871" y="3834944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284.886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31C78ABC-1767-65C9-8B7B-1B6E406BE9A6}"/>
              </a:ext>
            </a:extLst>
          </p:cNvPr>
          <p:cNvSpPr txBox="1">
            <a:spLocks/>
          </p:cNvSpPr>
          <p:nvPr/>
        </p:nvSpPr>
        <p:spPr>
          <a:xfrm>
            <a:off x="1063871" y="4385537"/>
            <a:ext cx="3533387" cy="848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votos válidos.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1C63E30-453C-65DF-646F-B70517CBA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8328" y="1943472"/>
            <a:ext cx="3965410" cy="421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02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67052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ELEIÇÕES NO DF</a:t>
            </a:r>
            <a:endParaRPr lang="en-US" sz="3200" spc="-100" dirty="0">
              <a:solidFill>
                <a:srgbClr val="3C389E"/>
              </a:solidFill>
              <a:latin typeface="Gotham Bold" pitchFamily="50" charset="0"/>
              <a:ea typeface="Cartograph CF Heavy" panose="00000A09000000000000" pitchFamily="49" charset="-128"/>
            </a:endParaRP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DEPUTADO FEDERAL </a:t>
            </a:r>
            <a:endParaRPr lang="pt-BR" sz="3200" spc="-100" dirty="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6545A96-542E-01A2-8B89-E4FB6CF847B4}"/>
              </a:ext>
            </a:extLst>
          </p:cNvPr>
          <p:cNvSpPr txBox="1">
            <a:spLocks/>
          </p:cNvSpPr>
          <p:nvPr/>
        </p:nvSpPr>
        <p:spPr>
          <a:xfrm>
            <a:off x="1029088" y="2716368"/>
            <a:ext cx="3533387" cy="12491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Candidatos disputaram as oito cadeiras na Câmara dos Deputados pelo Distrito Federal.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01549082-78C8-7501-5271-3DDC7FF2E623}"/>
              </a:ext>
            </a:extLst>
          </p:cNvPr>
          <p:cNvSpPr txBox="1">
            <a:spLocks/>
          </p:cNvSpPr>
          <p:nvPr/>
        </p:nvSpPr>
        <p:spPr>
          <a:xfrm>
            <a:off x="1029088" y="2152461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237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1B98CC-0373-DAB5-D526-6C7D576BE66F}"/>
              </a:ext>
            </a:extLst>
          </p:cNvPr>
          <p:cNvSpPr txBox="1">
            <a:spLocks/>
          </p:cNvSpPr>
          <p:nvPr/>
        </p:nvSpPr>
        <p:spPr>
          <a:xfrm>
            <a:off x="5048640" y="2716368"/>
            <a:ext cx="3533387" cy="12491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Apenas 84 mulheres se candidataram ao cargo de Deputado Federal.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8E001F5-4A3C-A2A9-5D12-9807F94AC12C}"/>
              </a:ext>
            </a:extLst>
          </p:cNvPr>
          <p:cNvSpPr txBox="1">
            <a:spLocks/>
          </p:cNvSpPr>
          <p:nvPr/>
        </p:nvSpPr>
        <p:spPr>
          <a:xfrm>
            <a:off x="5048640" y="2152461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35.44%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1344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39840196-B9E4-5CE5-8205-39E0945A33F6}"/>
              </a:ext>
            </a:extLst>
          </p:cNvPr>
          <p:cNvSpPr/>
          <p:nvPr/>
        </p:nvSpPr>
        <p:spPr>
          <a:xfrm>
            <a:off x="6698227" y="1544721"/>
            <a:ext cx="2358532" cy="367248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AFF13C2-B4E4-B6E8-EE79-2365B26C77B0}"/>
              </a:ext>
            </a:extLst>
          </p:cNvPr>
          <p:cNvSpPr txBox="1">
            <a:spLocks/>
          </p:cNvSpPr>
          <p:nvPr/>
        </p:nvSpPr>
        <p:spPr>
          <a:xfrm>
            <a:off x="1029087" y="1488841"/>
            <a:ext cx="8674750" cy="18742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Também foi extraído o conjunto de dados referente ao   </a:t>
            </a:r>
            <a:r>
              <a:rPr lang="pt-BR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perfil dos candidatos   </a:t>
            </a:r>
            <a:r>
              <a:rPr lang="pt-BR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do Distrito Federal nas Eleições de 2022, a fim de realizar uma análise sobre o perfil pessoal e político dos candidatos.</a:t>
            </a:r>
            <a:endParaRPr lang="pt-BR" sz="2000" spc="-10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98ADD7-CE06-6847-0B53-94AD39340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9088" y="749054"/>
            <a:ext cx="4721013" cy="636923"/>
          </a:xfrm>
        </p:spPr>
        <p:txBody>
          <a:bodyPr>
            <a:normAutofit/>
          </a:bodyPr>
          <a:lstStyle/>
          <a:p>
            <a:pPr algn="l"/>
            <a:r>
              <a:rPr lang="pt-BR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FONTES DE DADOS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86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7" y="625611"/>
            <a:ext cx="8469475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ELEIÇÕES NO DF</a:t>
            </a:r>
            <a:endParaRPr lang="en-US" sz="3200" spc="-100" dirty="0">
              <a:solidFill>
                <a:srgbClr val="3C389E"/>
              </a:solidFill>
              <a:latin typeface="Gotham Bold" pitchFamily="50" charset="0"/>
              <a:ea typeface="Cartograph CF Heavy" panose="00000A09000000000000" pitchFamily="49" charset="-128"/>
            </a:endParaRP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DEPUTADOS FEDERAIS ELEITOS </a:t>
            </a:r>
            <a:endParaRPr lang="pt-BR" sz="3200" spc="-100" dirty="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6545A96-542E-01A2-8B89-E4FB6CF847B4}"/>
              </a:ext>
            </a:extLst>
          </p:cNvPr>
          <p:cNvSpPr txBox="1">
            <a:spLocks/>
          </p:cNvSpPr>
          <p:nvPr/>
        </p:nvSpPr>
        <p:spPr>
          <a:xfrm>
            <a:off x="1029087" y="2406356"/>
            <a:ext cx="3533387" cy="4196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214.733 votos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01549082-78C8-7501-5271-3DDC7FF2E623}"/>
              </a:ext>
            </a:extLst>
          </p:cNvPr>
          <p:cNvSpPr txBox="1">
            <a:spLocks/>
          </p:cNvSpPr>
          <p:nvPr/>
        </p:nvSpPr>
        <p:spPr>
          <a:xfrm>
            <a:off x="1029087" y="2072027"/>
            <a:ext cx="3533387" cy="419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1. Bia Kicis (PL)</a:t>
            </a:r>
            <a:endParaRPr lang="pt-BR" sz="20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3060215-29C0-EE81-2AAE-A582DB0510A2}"/>
              </a:ext>
            </a:extLst>
          </p:cNvPr>
          <p:cNvSpPr txBox="1">
            <a:spLocks/>
          </p:cNvSpPr>
          <p:nvPr/>
        </p:nvSpPr>
        <p:spPr>
          <a:xfrm>
            <a:off x="1029087" y="3187130"/>
            <a:ext cx="3533387" cy="4196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165.358 votos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C0CAF1B-4AD1-3A7B-D513-2313A23D5973}"/>
              </a:ext>
            </a:extLst>
          </p:cNvPr>
          <p:cNvSpPr txBox="1">
            <a:spLocks/>
          </p:cNvSpPr>
          <p:nvPr/>
        </p:nvSpPr>
        <p:spPr>
          <a:xfrm>
            <a:off x="1029087" y="2852801"/>
            <a:ext cx="3533387" cy="419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2. Fred Linhares (Rep.)</a:t>
            </a:r>
            <a:endParaRPr lang="pt-BR" sz="20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7320578-D93E-D8D2-398C-77DBA19E313C}"/>
              </a:ext>
            </a:extLst>
          </p:cNvPr>
          <p:cNvSpPr txBox="1">
            <a:spLocks/>
          </p:cNvSpPr>
          <p:nvPr/>
        </p:nvSpPr>
        <p:spPr>
          <a:xfrm>
            <a:off x="1029087" y="3941098"/>
            <a:ext cx="3533387" cy="4196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146.092 votos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C1CFD2E-9984-7904-2AD8-EACF78DF3333}"/>
              </a:ext>
            </a:extLst>
          </p:cNvPr>
          <p:cNvSpPr txBox="1">
            <a:spLocks/>
          </p:cNvSpPr>
          <p:nvPr/>
        </p:nvSpPr>
        <p:spPr>
          <a:xfrm>
            <a:off x="1029087" y="3606769"/>
            <a:ext cx="3533387" cy="419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3. Erika Kokay (PT)</a:t>
            </a:r>
            <a:endParaRPr lang="pt-BR" sz="20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5A710174-7CC2-641C-88C7-4C8D2257C838}"/>
              </a:ext>
            </a:extLst>
          </p:cNvPr>
          <p:cNvSpPr txBox="1">
            <a:spLocks/>
          </p:cNvSpPr>
          <p:nvPr/>
        </p:nvSpPr>
        <p:spPr>
          <a:xfrm>
            <a:off x="1029087" y="4658551"/>
            <a:ext cx="3533387" cy="4196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121.307 votos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CABBDD8-AF2C-0F0B-8891-3318CAEA3A37}"/>
              </a:ext>
            </a:extLst>
          </p:cNvPr>
          <p:cNvSpPr txBox="1">
            <a:spLocks/>
          </p:cNvSpPr>
          <p:nvPr/>
        </p:nvSpPr>
        <p:spPr>
          <a:xfrm>
            <a:off x="1029087" y="4324222"/>
            <a:ext cx="3533387" cy="419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4. Rafael Prudente (MDB)</a:t>
            </a:r>
            <a:endParaRPr lang="pt-BR" sz="20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D0C0E9CF-9AFC-9380-0E6B-621E0855988E}"/>
              </a:ext>
            </a:extLst>
          </p:cNvPr>
          <p:cNvSpPr txBox="1">
            <a:spLocks/>
          </p:cNvSpPr>
          <p:nvPr/>
        </p:nvSpPr>
        <p:spPr>
          <a:xfrm>
            <a:off x="5029004" y="2406356"/>
            <a:ext cx="3533387" cy="4196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76.274 votos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FAAD2AFA-5191-8140-AFFC-2CAE1CB8DCFE}"/>
              </a:ext>
            </a:extLst>
          </p:cNvPr>
          <p:cNvSpPr txBox="1">
            <a:spLocks/>
          </p:cNvSpPr>
          <p:nvPr/>
        </p:nvSpPr>
        <p:spPr>
          <a:xfrm>
            <a:off x="5029004" y="2072027"/>
            <a:ext cx="3533387" cy="419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5. Julio Cesar (Rep.)</a:t>
            </a:r>
            <a:endParaRPr lang="pt-BR" sz="20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9D0205D-92D8-8DE6-A46A-6DC294FC1F3B}"/>
              </a:ext>
            </a:extLst>
          </p:cNvPr>
          <p:cNvSpPr txBox="1">
            <a:spLocks/>
          </p:cNvSpPr>
          <p:nvPr/>
        </p:nvSpPr>
        <p:spPr>
          <a:xfrm>
            <a:off x="5029004" y="3187130"/>
            <a:ext cx="3533387" cy="4196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54.557 votos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B591359B-D7CB-559C-B20C-EA3FB35EC4F6}"/>
              </a:ext>
            </a:extLst>
          </p:cNvPr>
          <p:cNvSpPr txBox="1">
            <a:spLocks/>
          </p:cNvSpPr>
          <p:nvPr/>
        </p:nvSpPr>
        <p:spPr>
          <a:xfrm>
            <a:off x="5029004" y="2852801"/>
            <a:ext cx="3891061" cy="419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6. Prof. Reginaldo Veras (PV)</a:t>
            </a:r>
            <a:endParaRPr lang="pt-BR" sz="20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C40D8833-43A0-2B3D-0774-44E7C7528352}"/>
              </a:ext>
            </a:extLst>
          </p:cNvPr>
          <p:cNvSpPr txBox="1">
            <a:spLocks/>
          </p:cNvSpPr>
          <p:nvPr/>
        </p:nvSpPr>
        <p:spPr>
          <a:xfrm>
            <a:off x="5029004" y="3941098"/>
            <a:ext cx="3533387" cy="4196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28.825 votos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9722F0B1-5F68-D65D-48A3-C04C517558DB}"/>
              </a:ext>
            </a:extLst>
          </p:cNvPr>
          <p:cNvSpPr txBox="1">
            <a:spLocks/>
          </p:cNvSpPr>
          <p:nvPr/>
        </p:nvSpPr>
        <p:spPr>
          <a:xfrm>
            <a:off x="5029004" y="3606769"/>
            <a:ext cx="3533387" cy="419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7. Alberto Fraga (PL)</a:t>
            </a:r>
            <a:endParaRPr lang="pt-BR" sz="20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6B213F3C-82F9-42A5-1A2B-95730B67E4A6}"/>
              </a:ext>
            </a:extLst>
          </p:cNvPr>
          <p:cNvSpPr txBox="1">
            <a:spLocks/>
          </p:cNvSpPr>
          <p:nvPr/>
        </p:nvSpPr>
        <p:spPr>
          <a:xfrm>
            <a:off x="5029004" y="4658551"/>
            <a:ext cx="3533387" cy="4196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20.923 votos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D842F39D-2DD9-E3FD-259E-43BB6039AF76}"/>
              </a:ext>
            </a:extLst>
          </p:cNvPr>
          <p:cNvSpPr txBox="1">
            <a:spLocks/>
          </p:cNvSpPr>
          <p:nvPr/>
        </p:nvSpPr>
        <p:spPr>
          <a:xfrm>
            <a:off x="5029004" y="4324222"/>
            <a:ext cx="3533387" cy="419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8. Gilvan Maximo (Rep.)</a:t>
            </a:r>
            <a:endParaRPr lang="pt-BR" sz="20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6816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96EAF3C-799E-96D3-4ACC-34542D2DD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697" y="337319"/>
            <a:ext cx="8622729" cy="595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80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8" y="625611"/>
            <a:ext cx="6705212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ELEIÇÕES NO DF</a:t>
            </a:r>
            <a:endParaRPr lang="en-US" sz="3200" spc="-100" dirty="0">
              <a:solidFill>
                <a:srgbClr val="3C389E"/>
              </a:solidFill>
              <a:latin typeface="Gotham Bold" pitchFamily="50" charset="0"/>
              <a:ea typeface="Cartograph CF Heavy" panose="00000A09000000000000" pitchFamily="49" charset="-128"/>
            </a:endParaRP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DEPUTADO DISTRITAL </a:t>
            </a:r>
            <a:endParaRPr lang="pt-BR" sz="3200" spc="-100" dirty="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6545A96-542E-01A2-8B89-E4FB6CF847B4}"/>
              </a:ext>
            </a:extLst>
          </p:cNvPr>
          <p:cNvSpPr txBox="1">
            <a:spLocks/>
          </p:cNvSpPr>
          <p:nvPr/>
        </p:nvSpPr>
        <p:spPr>
          <a:xfrm>
            <a:off x="1029088" y="2716368"/>
            <a:ext cx="3533387" cy="12491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Candidatos disputaram as vinte e quatro cadeiras na Câmara Legislativa do Distrito Federal.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01549082-78C8-7501-5271-3DDC7FF2E623}"/>
              </a:ext>
            </a:extLst>
          </p:cNvPr>
          <p:cNvSpPr txBox="1">
            <a:spLocks/>
          </p:cNvSpPr>
          <p:nvPr/>
        </p:nvSpPr>
        <p:spPr>
          <a:xfrm>
            <a:off x="1029088" y="2152461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610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1B98CC-0373-DAB5-D526-6C7D576BE66F}"/>
              </a:ext>
            </a:extLst>
          </p:cNvPr>
          <p:cNvSpPr txBox="1">
            <a:spLocks/>
          </p:cNvSpPr>
          <p:nvPr/>
        </p:nvSpPr>
        <p:spPr>
          <a:xfrm>
            <a:off x="5048640" y="2716368"/>
            <a:ext cx="3533387" cy="12491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Apenas 212 mulheres se candidataram ao cargo de Deputado Distrital.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8E001F5-4A3C-A2A9-5D12-9807F94AC12C}"/>
              </a:ext>
            </a:extLst>
          </p:cNvPr>
          <p:cNvSpPr txBox="1">
            <a:spLocks/>
          </p:cNvSpPr>
          <p:nvPr/>
        </p:nvSpPr>
        <p:spPr>
          <a:xfrm>
            <a:off x="5048640" y="2152461"/>
            <a:ext cx="3057137" cy="64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34.75%</a:t>
            </a:r>
            <a:endParaRPr lang="pt-BR" sz="37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154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41477E6-8C92-4C36-D43D-C711BA1B7746}"/>
              </a:ext>
            </a:extLst>
          </p:cNvPr>
          <p:cNvSpPr txBox="1">
            <a:spLocks/>
          </p:cNvSpPr>
          <p:nvPr/>
        </p:nvSpPr>
        <p:spPr>
          <a:xfrm>
            <a:off x="1029087" y="625611"/>
            <a:ext cx="8469475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ELEIÇÕES NO DF</a:t>
            </a:r>
            <a:endParaRPr lang="en-US" sz="3200" spc="-100" dirty="0">
              <a:solidFill>
                <a:srgbClr val="3C389E"/>
              </a:solidFill>
              <a:latin typeface="Gotham Bold" pitchFamily="50" charset="0"/>
              <a:ea typeface="Cartograph CF Heavy" panose="00000A09000000000000" pitchFamily="49" charset="-128"/>
            </a:endParaRPr>
          </a:p>
          <a:p>
            <a:pPr algn="l"/>
            <a:r>
              <a:rPr lang="en-US" sz="3200" spc="-100">
                <a:solidFill>
                  <a:srgbClr val="3C389E"/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DEPUTADOS DISTRITAIS ELEITOS </a:t>
            </a:r>
            <a:endParaRPr lang="pt-BR" sz="3200" spc="-100" dirty="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6545A96-542E-01A2-8B89-E4FB6CF847B4}"/>
              </a:ext>
            </a:extLst>
          </p:cNvPr>
          <p:cNvSpPr txBox="1">
            <a:spLocks/>
          </p:cNvSpPr>
          <p:nvPr/>
        </p:nvSpPr>
        <p:spPr>
          <a:xfrm>
            <a:off x="1029087" y="2607159"/>
            <a:ext cx="3533387" cy="4196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51.792 votos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01549082-78C8-7501-5271-3DDC7FF2E623}"/>
              </a:ext>
            </a:extLst>
          </p:cNvPr>
          <p:cNvSpPr txBox="1">
            <a:spLocks/>
          </p:cNvSpPr>
          <p:nvPr/>
        </p:nvSpPr>
        <p:spPr>
          <a:xfrm>
            <a:off x="1029087" y="2272830"/>
            <a:ext cx="3533387" cy="419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1. Fábio Félix (PSOL)</a:t>
            </a:r>
            <a:endParaRPr lang="pt-BR" sz="20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3060215-29C0-EE81-2AAE-A582DB0510A2}"/>
              </a:ext>
            </a:extLst>
          </p:cNvPr>
          <p:cNvSpPr txBox="1">
            <a:spLocks/>
          </p:cNvSpPr>
          <p:nvPr/>
        </p:nvSpPr>
        <p:spPr>
          <a:xfrm>
            <a:off x="1029087" y="3387933"/>
            <a:ext cx="3533387" cy="4196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43.854 votos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C0CAF1B-4AD1-3A7B-D513-2313A23D5973}"/>
              </a:ext>
            </a:extLst>
          </p:cNvPr>
          <p:cNvSpPr txBox="1">
            <a:spLocks/>
          </p:cNvSpPr>
          <p:nvPr/>
        </p:nvSpPr>
        <p:spPr>
          <a:xfrm>
            <a:off x="1029087" y="3053604"/>
            <a:ext cx="3533387" cy="419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2. Chico Vigilante (PT)</a:t>
            </a:r>
            <a:endParaRPr lang="pt-BR" sz="20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7320578-D93E-D8D2-398C-77DBA19E313C}"/>
              </a:ext>
            </a:extLst>
          </p:cNvPr>
          <p:cNvSpPr txBox="1">
            <a:spLocks/>
          </p:cNvSpPr>
          <p:nvPr/>
        </p:nvSpPr>
        <p:spPr>
          <a:xfrm>
            <a:off x="1029087" y="4141901"/>
            <a:ext cx="3533387" cy="4196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35.758 votos</a:t>
            </a:r>
            <a:endParaRPr lang="pt-B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C1CFD2E-9984-7904-2AD8-EACF78DF3333}"/>
              </a:ext>
            </a:extLst>
          </p:cNvPr>
          <p:cNvSpPr txBox="1">
            <a:spLocks/>
          </p:cNvSpPr>
          <p:nvPr/>
        </p:nvSpPr>
        <p:spPr>
          <a:xfrm>
            <a:off x="1029087" y="3807572"/>
            <a:ext cx="3533387" cy="419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pc="-100">
                <a:solidFill>
                  <a:srgbClr val="59358D"/>
                </a:solidFill>
                <a:latin typeface="Gotham Bold" pitchFamily="50" charset="0"/>
                <a:ea typeface="Cartograph CF Heavy" panose="00000A09000000000000" pitchFamily="49" charset="-128"/>
              </a:rPr>
              <a:t>3. Max Maciel (PSOL)</a:t>
            </a:r>
            <a:endParaRPr lang="pt-BR" sz="2000" spc="-100" dirty="0">
              <a:solidFill>
                <a:srgbClr val="59358D"/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9E08ADC0-F9EB-81E5-16AD-52F936567B1F}"/>
              </a:ext>
            </a:extLst>
          </p:cNvPr>
          <p:cNvSpPr txBox="1">
            <a:spLocks/>
          </p:cNvSpPr>
          <p:nvPr/>
        </p:nvSpPr>
        <p:spPr>
          <a:xfrm>
            <a:off x="4854302" y="2206826"/>
            <a:ext cx="4084426" cy="25328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2000" spc="-1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Os três deputados distritais mais votados no DF são de oposição ao governo de Jair Bolsonaro (PL), em absoluto contraste com os demais cargos eletivos desta eleição.</a:t>
            </a:r>
            <a:endParaRPr lang="pt-BR" sz="2400" spc="-100" dirty="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0634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945746">
            <a:off x="-1574379" y="5061359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74" y="5665193"/>
            <a:ext cx="1225029" cy="8339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528AB4B-9C59-B8A4-CE4B-4D26E337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59" y="167951"/>
            <a:ext cx="7989767" cy="623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15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35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Mão segurando aparelho eletrônico&#10;&#10;Descrição gerada automaticamente">
            <a:extLst>
              <a:ext uri="{FF2B5EF4-FFF2-40B4-BE49-F238E27FC236}">
                <a16:creationId xmlns:a16="http://schemas.microsoft.com/office/drawing/2014/main" id="{D691A695-4F80-E6FF-73BA-C25EE6B272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3871" y="0"/>
            <a:ext cx="10287001" cy="6858000"/>
          </a:xfrm>
          <a:prstGeom prst="rect">
            <a:avLst/>
          </a:prstGeom>
        </p:spPr>
      </p:pic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4B2115E-F59C-0290-CD29-BACCB64BA00E}"/>
              </a:ext>
            </a:extLst>
          </p:cNvPr>
          <p:cNvGrpSpPr/>
          <p:nvPr/>
        </p:nvGrpSpPr>
        <p:grpSpPr>
          <a:xfrm>
            <a:off x="7338349" y="-396607"/>
            <a:ext cx="6339456" cy="6726564"/>
            <a:chOff x="1275882" y="-108386"/>
            <a:chExt cx="6440340" cy="6833608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0391A045-7D40-856D-BF08-697756E8DFF9}"/>
                </a:ext>
              </a:extLst>
            </p:cNvPr>
            <p:cNvSpPr/>
            <p:nvPr/>
          </p:nvSpPr>
          <p:spPr>
            <a:xfrm>
              <a:off x="4545728" y="289249"/>
              <a:ext cx="1113070" cy="1112148"/>
            </a:xfrm>
            <a:prstGeom prst="roundRect">
              <a:avLst>
                <a:gd name="adj" fmla="val 10417"/>
              </a:avLst>
            </a:prstGeom>
            <a:solidFill>
              <a:srgbClr val="FFA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2FCD5EC3-1C7B-4F2F-7F8B-AA3E6FE0E4EE}"/>
                </a:ext>
              </a:extLst>
            </p:cNvPr>
            <p:cNvSpPr/>
            <p:nvPr/>
          </p:nvSpPr>
          <p:spPr>
            <a:xfrm>
              <a:off x="3717700" y="289249"/>
              <a:ext cx="720189" cy="719593"/>
            </a:xfrm>
            <a:prstGeom prst="roundRect">
              <a:avLst>
                <a:gd name="adj" fmla="val 17944"/>
              </a:avLst>
            </a:prstGeom>
            <a:solidFill>
              <a:srgbClr val="FF5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EE3C1D3-54B4-B397-2276-93CAAD19BE60}"/>
                </a:ext>
              </a:extLst>
            </p:cNvPr>
            <p:cNvSpPr/>
            <p:nvPr/>
          </p:nvSpPr>
          <p:spPr>
            <a:xfrm>
              <a:off x="3324819" y="1120513"/>
              <a:ext cx="1113070" cy="1112148"/>
            </a:xfrm>
            <a:prstGeom prst="roundRect">
              <a:avLst>
                <a:gd name="adj" fmla="val 1041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2FD7A900-D624-5E9C-7C5F-7E63AE1B978F}"/>
                </a:ext>
              </a:extLst>
            </p:cNvPr>
            <p:cNvSpPr/>
            <p:nvPr/>
          </p:nvSpPr>
          <p:spPr>
            <a:xfrm>
              <a:off x="4545728" y="1513068"/>
              <a:ext cx="720189" cy="719593"/>
            </a:xfrm>
            <a:prstGeom prst="roundRect">
              <a:avLst>
                <a:gd name="adj" fmla="val 17944"/>
              </a:avLst>
            </a:prstGeom>
            <a:solidFill>
              <a:srgbClr val="FF5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F2E00B54-D042-6882-482F-E984452D8246}"/>
                </a:ext>
              </a:extLst>
            </p:cNvPr>
            <p:cNvSpPr/>
            <p:nvPr/>
          </p:nvSpPr>
          <p:spPr>
            <a:xfrm>
              <a:off x="4545728" y="2344332"/>
              <a:ext cx="1113070" cy="1112148"/>
            </a:xfrm>
            <a:prstGeom prst="roundRect">
              <a:avLst>
                <a:gd name="adj" fmla="val 1041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FDC1ADCC-E913-BE1B-ECEA-476C0C473B43}"/>
                </a:ext>
              </a:extLst>
            </p:cNvPr>
            <p:cNvSpPr/>
            <p:nvPr/>
          </p:nvSpPr>
          <p:spPr>
            <a:xfrm>
              <a:off x="3717699" y="2349412"/>
              <a:ext cx="720189" cy="719593"/>
            </a:xfrm>
            <a:prstGeom prst="roundRect">
              <a:avLst>
                <a:gd name="adj" fmla="val 17944"/>
              </a:avLst>
            </a:prstGeom>
            <a:solidFill>
              <a:srgbClr val="FF5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019B3BDE-66AB-DE54-3ECC-69AAE24A0EBF}"/>
                </a:ext>
              </a:extLst>
            </p:cNvPr>
            <p:cNvSpPr/>
            <p:nvPr/>
          </p:nvSpPr>
          <p:spPr>
            <a:xfrm>
              <a:off x="4545728" y="3568151"/>
              <a:ext cx="720189" cy="719593"/>
            </a:xfrm>
            <a:prstGeom prst="roundRect">
              <a:avLst>
                <a:gd name="adj" fmla="val 17944"/>
              </a:avLst>
            </a:prstGeom>
            <a:solidFill>
              <a:srgbClr val="FF5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9F3E985D-5C20-EA57-52B6-57AAA478E645}"/>
                </a:ext>
              </a:extLst>
            </p:cNvPr>
            <p:cNvSpPr/>
            <p:nvPr/>
          </p:nvSpPr>
          <p:spPr>
            <a:xfrm>
              <a:off x="3324819" y="3175596"/>
              <a:ext cx="1113070" cy="1112148"/>
            </a:xfrm>
            <a:prstGeom prst="roundRect">
              <a:avLst>
                <a:gd name="adj" fmla="val 10417"/>
              </a:avLst>
            </a:prstGeom>
            <a:solidFill>
              <a:srgbClr val="FFA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tângulo: Cantos Arredondados 27">
              <a:extLst>
                <a:ext uri="{FF2B5EF4-FFF2-40B4-BE49-F238E27FC236}">
                  <a16:creationId xmlns:a16="http://schemas.microsoft.com/office/drawing/2014/main" id="{D68B8FC0-EB87-180A-0634-E5E0F8193FBA}"/>
                </a:ext>
              </a:extLst>
            </p:cNvPr>
            <p:cNvSpPr/>
            <p:nvPr/>
          </p:nvSpPr>
          <p:spPr>
            <a:xfrm>
              <a:off x="5373756" y="3568151"/>
              <a:ext cx="1113070" cy="1112148"/>
            </a:xfrm>
            <a:prstGeom prst="roundRect">
              <a:avLst>
                <a:gd name="adj" fmla="val 10417"/>
              </a:avLst>
            </a:prstGeom>
            <a:solidFill>
              <a:srgbClr val="FFA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E6310183-14EC-01A2-1FBD-46ED94772535}"/>
                </a:ext>
              </a:extLst>
            </p:cNvPr>
            <p:cNvSpPr/>
            <p:nvPr/>
          </p:nvSpPr>
          <p:spPr>
            <a:xfrm>
              <a:off x="5766637" y="2736887"/>
              <a:ext cx="720189" cy="719593"/>
            </a:xfrm>
            <a:prstGeom prst="roundRect">
              <a:avLst>
                <a:gd name="adj" fmla="val 17944"/>
              </a:avLst>
            </a:prstGeom>
            <a:solidFill>
              <a:srgbClr val="FF5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20B05F38-085D-F9D0-8D7A-A39B6DEF556C}"/>
                </a:ext>
              </a:extLst>
            </p:cNvPr>
            <p:cNvSpPr/>
            <p:nvPr/>
          </p:nvSpPr>
          <p:spPr>
            <a:xfrm>
              <a:off x="4152847" y="4394335"/>
              <a:ext cx="1113070" cy="1112148"/>
            </a:xfrm>
            <a:prstGeom prst="roundRect">
              <a:avLst>
                <a:gd name="adj" fmla="val 1041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1DDA3F01-CB24-4289-9CEF-16EC0580A76F}"/>
                </a:ext>
              </a:extLst>
            </p:cNvPr>
            <p:cNvSpPr/>
            <p:nvPr/>
          </p:nvSpPr>
          <p:spPr>
            <a:xfrm>
              <a:off x="5766637" y="1135537"/>
              <a:ext cx="1113070" cy="1112148"/>
            </a:xfrm>
            <a:prstGeom prst="roundRect">
              <a:avLst>
                <a:gd name="adj" fmla="val 10417"/>
              </a:avLst>
            </a:prstGeom>
            <a:solidFill>
              <a:srgbClr val="FFA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F5FE70F4-2092-5DE2-AF92-DAA95E95D5DD}"/>
                </a:ext>
              </a:extLst>
            </p:cNvPr>
            <p:cNvSpPr/>
            <p:nvPr/>
          </p:nvSpPr>
          <p:spPr>
            <a:xfrm>
              <a:off x="5373756" y="4791970"/>
              <a:ext cx="720189" cy="719593"/>
            </a:xfrm>
            <a:prstGeom prst="roundRect">
              <a:avLst>
                <a:gd name="adj" fmla="val 17944"/>
              </a:avLst>
            </a:prstGeom>
            <a:solidFill>
              <a:srgbClr val="FF5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CC7DD2DE-89FC-50F9-4FC7-8B47E296239C}"/>
                </a:ext>
              </a:extLst>
            </p:cNvPr>
            <p:cNvSpPr/>
            <p:nvPr/>
          </p:nvSpPr>
          <p:spPr>
            <a:xfrm>
              <a:off x="4545728" y="5613074"/>
              <a:ext cx="1113070" cy="1112148"/>
            </a:xfrm>
            <a:prstGeom prst="roundRect">
              <a:avLst>
                <a:gd name="adj" fmla="val 10417"/>
              </a:avLst>
            </a:prstGeom>
            <a:solidFill>
              <a:srgbClr val="FFA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28D115E-B88C-1E6B-521C-01560EDEACCB}"/>
                </a:ext>
              </a:extLst>
            </p:cNvPr>
            <p:cNvSpPr/>
            <p:nvPr/>
          </p:nvSpPr>
          <p:spPr>
            <a:xfrm>
              <a:off x="2103910" y="1956857"/>
              <a:ext cx="1113070" cy="1112148"/>
            </a:xfrm>
            <a:prstGeom prst="roundRect">
              <a:avLst>
                <a:gd name="adj" fmla="val 1041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17CF418D-7B58-8100-76EE-F937D15C123A}"/>
                </a:ext>
              </a:extLst>
            </p:cNvPr>
            <p:cNvSpPr/>
            <p:nvPr/>
          </p:nvSpPr>
          <p:spPr>
            <a:xfrm>
              <a:off x="2496791" y="1121597"/>
              <a:ext cx="720189" cy="719593"/>
            </a:xfrm>
            <a:prstGeom prst="roundRect">
              <a:avLst>
                <a:gd name="adj" fmla="val 17944"/>
              </a:avLst>
            </a:prstGeom>
            <a:solidFill>
              <a:srgbClr val="FF5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tângulo: Cantos Arredondados 36">
              <a:extLst>
                <a:ext uri="{FF2B5EF4-FFF2-40B4-BE49-F238E27FC236}">
                  <a16:creationId xmlns:a16="http://schemas.microsoft.com/office/drawing/2014/main" id="{C2A0DBD5-7BC9-5C61-7B91-B7EF862D90EE}"/>
                </a:ext>
              </a:extLst>
            </p:cNvPr>
            <p:cNvSpPr/>
            <p:nvPr/>
          </p:nvSpPr>
          <p:spPr>
            <a:xfrm>
              <a:off x="2496791" y="-108386"/>
              <a:ext cx="1113070" cy="1112148"/>
            </a:xfrm>
            <a:prstGeom prst="roundRect">
              <a:avLst>
                <a:gd name="adj" fmla="val 10417"/>
              </a:avLst>
            </a:prstGeom>
            <a:solidFill>
              <a:srgbClr val="FFA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253AAB4D-9595-19A1-6EE8-09F6D0373A86}"/>
                </a:ext>
              </a:extLst>
            </p:cNvPr>
            <p:cNvSpPr/>
            <p:nvPr/>
          </p:nvSpPr>
          <p:spPr>
            <a:xfrm>
              <a:off x="1277963" y="1956857"/>
              <a:ext cx="720189" cy="719593"/>
            </a:xfrm>
            <a:prstGeom prst="roundRect">
              <a:avLst>
                <a:gd name="adj" fmla="val 17944"/>
              </a:avLst>
            </a:prstGeom>
            <a:solidFill>
              <a:srgbClr val="FF5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6096064D-72E8-66D7-4200-AC5C5D52EFCD}"/>
                </a:ext>
              </a:extLst>
            </p:cNvPr>
            <p:cNvSpPr/>
            <p:nvPr/>
          </p:nvSpPr>
          <p:spPr>
            <a:xfrm>
              <a:off x="1275882" y="729042"/>
              <a:ext cx="1113070" cy="1112148"/>
            </a:xfrm>
            <a:prstGeom prst="roundRect">
              <a:avLst>
                <a:gd name="adj" fmla="val 10417"/>
              </a:avLst>
            </a:prstGeom>
            <a:solidFill>
              <a:srgbClr val="FFA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64C63F09-799A-40C2-7168-90E589CDC3B3}"/>
                </a:ext>
              </a:extLst>
            </p:cNvPr>
            <p:cNvSpPr/>
            <p:nvPr/>
          </p:nvSpPr>
          <p:spPr>
            <a:xfrm>
              <a:off x="6594665" y="2313498"/>
              <a:ext cx="720189" cy="719593"/>
            </a:xfrm>
            <a:prstGeom prst="roundRect">
              <a:avLst>
                <a:gd name="adj" fmla="val 17944"/>
              </a:avLst>
            </a:prstGeom>
            <a:solidFill>
              <a:srgbClr val="FF5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48442AF4-CC99-1618-4BB6-8CC148049949}"/>
                </a:ext>
              </a:extLst>
            </p:cNvPr>
            <p:cNvSpPr/>
            <p:nvPr/>
          </p:nvSpPr>
          <p:spPr>
            <a:xfrm>
              <a:off x="2489966" y="3175596"/>
              <a:ext cx="720189" cy="719593"/>
            </a:xfrm>
            <a:prstGeom prst="roundRect">
              <a:avLst>
                <a:gd name="adj" fmla="val 17944"/>
              </a:avLst>
            </a:prstGeom>
            <a:solidFill>
              <a:srgbClr val="FF5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tângulo: Cantos Arredondados 42">
              <a:extLst>
                <a:ext uri="{FF2B5EF4-FFF2-40B4-BE49-F238E27FC236}">
                  <a16:creationId xmlns:a16="http://schemas.microsoft.com/office/drawing/2014/main" id="{5B3C5FC0-2876-2B3C-79E9-11A900B88D55}"/>
                </a:ext>
              </a:extLst>
            </p:cNvPr>
            <p:cNvSpPr/>
            <p:nvPr/>
          </p:nvSpPr>
          <p:spPr>
            <a:xfrm>
              <a:off x="6996033" y="1121597"/>
              <a:ext cx="720189" cy="719593"/>
            </a:xfrm>
            <a:prstGeom prst="roundRect">
              <a:avLst>
                <a:gd name="adj" fmla="val 17944"/>
              </a:avLst>
            </a:prstGeom>
            <a:solidFill>
              <a:srgbClr val="FF5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022AE40-0741-97ED-9C07-532D7A6A2F42}"/>
              </a:ext>
            </a:extLst>
          </p:cNvPr>
          <p:cNvSpPr/>
          <p:nvPr/>
        </p:nvSpPr>
        <p:spPr>
          <a:xfrm rot="717406">
            <a:off x="5170710" y="3192041"/>
            <a:ext cx="8033657" cy="5411755"/>
          </a:xfrm>
          <a:prstGeom prst="roundRect">
            <a:avLst>
              <a:gd name="adj" fmla="val 116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0FD58D-609E-EC3D-B178-B45E9A4FEB2A}"/>
              </a:ext>
            </a:extLst>
          </p:cNvPr>
          <p:cNvSpPr txBox="1">
            <a:spLocks/>
          </p:cNvSpPr>
          <p:nvPr/>
        </p:nvSpPr>
        <p:spPr>
          <a:xfrm>
            <a:off x="5935510" y="4282539"/>
            <a:ext cx="3306813" cy="104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OBRIGADO!</a:t>
            </a:r>
            <a:endParaRPr lang="pt-BR" sz="3200" spc="-100" dirty="0">
              <a:solidFill>
                <a:srgbClr val="3C389E"/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4C706F-63A0-9E89-7B64-1A56E061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494" y="4484009"/>
            <a:ext cx="1882962" cy="118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75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8ADD7-CE06-6847-0B53-94AD39340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9087" y="749054"/>
            <a:ext cx="8096251" cy="636923"/>
          </a:xfrm>
        </p:spPr>
        <p:txBody>
          <a:bodyPr>
            <a:noAutofit/>
          </a:bodyPr>
          <a:lstStyle/>
          <a:p>
            <a:pPr algn="l"/>
            <a:r>
              <a:rPr lang="pt-BR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ENTENDENDO OS DADOS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20516242">
            <a:off x="10075499" y="5061360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690" y="5665193"/>
            <a:ext cx="1225029" cy="833977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7A0F7CF-EC03-B172-9ABC-FEF4760BAB5B}"/>
              </a:ext>
            </a:extLst>
          </p:cNvPr>
          <p:cNvSpPr txBox="1">
            <a:spLocks/>
          </p:cNvSpPr>
          <p:nvPr/>
        </p:nvSpPr>
        <p:spPr>
          <a:xfrm>
            <a:off x="1029087" y="1534901"/>
            <a:ext cx="4718570" cy="758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26 Variáveis nos Conjuntos de Dados das Eleições 2022</a:t>
            </a: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BCCC3D3-0654-3540-0DA0-A093A37FE352}"/>
              </a:ext>
            </a:extLst>
          </p:cNvPr>
          <p:cNvSpPr txBox="1">
            <a:spLocks/>
          </p:cNvSpPr>
          <p:nvPr/>
        </p:nvSpPr>
        <p:spPr>
          <a:xfrm>
            <a:off x="4176613" y="2794560"/>
            <a:ext cx="2609240" cy="758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B87088AC-A492-A708-1FE0-32D0D0F4909A}"/>
              </a:ext>
            </a:extLst>
          </p:cNvPr>
          <p:cNvSpPr txBox="1">
            <a:spLocks/>
          </p:cNvSpPr>
          <p:nvPr/>
        </p:nvSpPr>
        <p:spPr>
          <a:xfrm>
            <a:off x="562556" y="2648484"/>
            <a:ext cx="1620807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</a:t>
            </a:r>
            <a:r>
              <a:rPr lang="pt-BR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D_ELEICAO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09FD5025-4C79-6CE8-0C30-9977337AC1EF}"/>
              </a:ext>
            </a:extLst>
          </p:cNvPr>
          <p:cNvSpPr txBox="1">
            <a:spLocks/>
          </p:cNvSpPr>
          <p:nvPr/>
        </p:nvSpPr>
        <p:spPr>
          <a:xfrm>
            <a:off x="1587172" y="3201629"/>
            <a:ext cx="2042436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</a:t>
            </a:r>
            <a:r>
              <a:rPr lang="pt-BR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D_MUNICÍPIO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BBF83DD9-A010-31D7-7E19-63AE2A49A680}"/>
              </a:ext>
            </a:extLst>
          </p:cNvPr>
          <p:cNvSpPr txBox="1">
            <a:spLocks/>
          </p:cNvSpPr>
          <p:nvPr/>
        </p:nvSpPr>
        <p:spPr>
          <a:xfrm>
            <a:off x="2458029" y="2748089"/>
            <a:ext cx="2042436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NR_ZONA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CAD3FD2C-7B09-9F97-03E5-584543EA2E2A}"/>
              </a:ext>
            </a:extLst>
          </p:cNvPr>
          <p:cNvSpPr txBox="1">
            <a:spLocks/>
          </p:cNvSpPr>
          <p:nvPr/>
        </p:nvSpPr>
        <p:spPr>
          <a:xfrm>
            <a:off x="3428122" y="3295202"/>
            <a:ext cx="2042436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NR_SECAO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32DA09B8-EFDC-234F-DE4E-F119981AC9A3}"/>
              </a:ext>
            </a:extLst>
          </p:cNvPr>
          <p:cNvSpPr txBox="1">
            <a:spLocks/>
          </p:cNvSpPr>
          <p:nvPr/>
        </p:nvSpPr>
        <p:spPr>
          <a:xfrm>
            <a:off x="4053564" y="2460685"/>
            <a:ext cx="2042436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CD_CARGO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45E7A5A2-C977-5E67-0EEB-AB711499A46E}"/>
              </a:ext>
            </a:extLst>
          </p:cNvPr>
          <p:cNvSpPr txBox="1">
            <a:spLocks/>
          </p:cNvSpPr>
          <p:nvPr/>
        </p:nvSpPr>
        <p:spPr>
          <a:xfrm>
            <a:off x="4866466" y="2911371"/>
            <a:ext cx="2042436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NR_VOTAVEL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E6EABC3A-99E0-0150-AC2E-EF167107E2CF}"/>
              </a:ext>
            </a:extLst>
          </p:cNvPr>
          <p:cNvSpPr txBox="1">
            <a:spLocks/>
          </p:cNvSpPr>
          <p:nvPr/>
        </p:nvSpPr>
        <p:spPr>
          <a:xfrm>
            <a:off x="2367154" y="3820356"/>
            <a:ext cx="2042436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NR_TURNO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4C1E4198-07A5-A97F-EFCC-5DA8159313A8}"/>
              </a:ext>
            </a:extLst>
          </p:cNvPr>
          <p:cNvSpPr txBox="1">
            <a:spLocks/>
          </p:cNvSpPr>
          <p:nvPr/>
        </p:nvSpPr>
        <p:spPr>
          <a:xfrm>
            <a:off x="367844" y="3677850"/>
            <a:ext cx="2042436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SG_UF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30FD9EF3-7AF3-2C2A-EADE-92E341479A34}"/>
              </a:ext>
            </a:extLst>
          </p:cNvPr>
          <p:cNvSpPr txBox="1">
            <a:spLocks/>
          </p:cNvSpPr>
          <p:nvPr/>
        </p:nvSpPr>
        <p:spPr>
          <a:xfrm>
            <a:off x="3845248" y="3980698"/>
            <a:ext cx="2042436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DT_GERACAO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6ED03F7E-CAD4-9BE9-20C9-5B6928DCE301}"/>
              </a:ext>
            </a:extLst>
          </p:cNvPr>
          <p:cNvSpPr txBox="1">
            <a:spLocks/>
          </p:cNvSpPr>
          <p:nvPr/>
        </p:nvSpPr>
        <p:spPr>
          <a:xfrm>
            <a:off x="5150657" y="3504130"/>
            <a:ext cx="2042436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HH_GERACAO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3F5370A8-8501-8DDC-B41F-885C985FF797}"/>
              </a:ext>
            </a:extLst>
          </p:cNvPr>
          <p:cNvSpPr txBox="1">
            <a:spLocks/>
          </p:cNvSpPr>
          <p:nvPr/>
        </p:nvSpPr>
        <p:spPr>
          <a:xfrm>
            <a:off x="1245222" y="4345510"/>
            <a:ext cx="2042436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ANO_ELEICAO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2352B7AA-B322-42B1-3666-B2AE46291F19}"/>
              </a:ext>
            </a:extLst>
          </p:cNvPr>
          <p:cNvSpPr txBox="1">
            <a:spLocks/>
          </p:cNvSpPr>
          <p:nvPr/>
        </p:nvSpPr>
        <p:spPr>
          <a:xfrm>
            <a:off x="5704207" y="4182764"/>
            <a:ext cx="2241780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CD_TIPO_ELEICAO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59674656-D83A-FF7D-B974-9F0A1764DAE6}"/>
              </a:ext>
            </a:extLst>
          </p:cNvPr>
          <p:cNvSpPr txBox="1">
            <a:spLocks/>
          </p:cNvSpPr>
          <p:nvPr/>
        </p:nvSpPr>
        <p:spPr>
          <a:xfrm>
            <a:off x="3328450" y="4558020"/>
            <a:ext cx="2241780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NM_TIPO_ELEICAO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2C174037-BDAF-A67A-8DA9-3BBE2E1ABFBD}"/>
              </a:ext>
            </a:extLst>
          </p:cNvPr>
          <p:cNvSpPr txBox="1">
            <a:spLocks/>
          </p:cNvSpPr>
          <p:nvPr/>
        </p:nvSpPr>
        <p:spPr>
          <a:xfrm>
            <a:off x="598807" y="4993561"/>
            <a:ext cx="2241780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DS_ELEICAO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69A753CF-7587-E2A9-A3CF-162901D05A2E}"/>
              </a:ext>
            </a:extLst>
          </p:cNvPr>
          <p:cNvSpPr txBox="1">
            <a:spLocks/>
          </p:cNvSpPr>
          <p:nvPr/>
        </p:nvSpPr>
        <p:spPr>
          <a:xfrm>
            <a:off x="2502820" y="5233072"/>
            <a:ext cx="2241780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DT_ELEICAO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AE149927-B7CE-AD89-D4D9-2868004927B7}"/>
              </a:ext>
            </a:extLst>
          </p:cNvPr>
          <p:cNvSpPr txBox="1">
            <a:spLocks/>
          </p:cNvSpPr>
          <p:nvPr/>
        </p:nvSpPr>
        <p:spPr>
          <a:xfrm>
            <a:off x="4637177" y="5070326"/>
            <a:ext cx="2241780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TP_ABRANGENCIA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A01C04DC-FD8E-A37C-AAF3-E06DFB0B0E65}"/>
              </a:ext>
            </a:extLst>
          </p:cNvPr>
          <p:cNvSpPr txBox="1">
            <a:spLocks/>
          </p:cNvSpPr>
          <p:nvPr/>
        </p:nvSpPr>
        <p:spPr>
          <a:xfrm>
            <a:off x="6022323" y="2265809"/>
            <a:ext cx="2241780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SG_UE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E331AB53-D1E6-AB91-22C7-4523923BF6FE}"/>
              </a:ext>
            </a:extLst>
          </p:cNvPr>
          <p:cNvSpPr txBox="1">
            <a:spLocks/>
          </p:cNvSpPr>
          <p:nvPr/>
        </p:nvSpPr>
        <p:spPr>
          <a:xfrm>
            <a:off x="6488400" y="2798788"/>
            <a:ext cx="2241780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NM_UE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4213B8FC-A840-071D-BF4F-EA426E018AFC}"/>
              </a:ext>
            </a:extLst>
          </p:cNvPr>
          <p:cNvSpPr txBox="1">
            <a:spLocks/>
          </p:cNvSpPr>
          <p:nvPr/>
        </p:nvSpPr>
        <p:spPr>
          <a:xfrm>
            <a:off x="7144099" y="3362903"/>
            <a:ext cx="2241780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NM_MUNICIPIO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C2CD66D1-CB94-5FA0-0426-B7AFEBB5B6F3}"/>
              </a:ext>
            </a:extLst>
          </p:cNvPr>
          <p:cNvSpPr txBox="1">
            <a:spLocks/>
          </p:cNvSpPr>
          <p:nvPr/>
        </p:nvSpPr>
        <p:spPr>
          <a:xfrm>
            <a:off x="7181690" y="4746332"/>
            <a:ext cx="2241780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DS_CARGO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3183CE55-81B0-0730-B7F5-2BBDAE9CF7FE}"/>
              </a:ext>
            </a:extLst>
          </p:cNvPr>
          <p:cNvSpPr txBox="1">
            <a:spLocks/>
          </p:cNvSpPr>
          <p:nvPr/>
        </p:nvSpPr>
        <p:spPr>
          <a:xfrm>
            <a:off x="7905337" y="4019615"/>
            <a:ext cx="2241780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NM_VOTAVEL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43" name="Título 1">
            <a:extLst>
              <a:ext uri="{FF2B5EF4-FFF2-40B4-BE49-F238E27FC236}">
                <a16:creationId xmlns:a16="http://schemas.microsoft.com/office/drawing/2014/main" id="{05A710E1-C02E-5C26-FB99-DB3E2ABB2159}"/>
              </a:ext>
            </a:extLst>
          </p:cNvPr>
          <p:cNvSpPr txBox="1">
            <a:spLocks/>
          </p:cNvSpPr>
          <p:nvPr/>
        </p:nvSpPr>
        <p:spPr>
          <a:xfrm>
            <a:off x="7991082" y="2641976"/>
            <a:ext cx="2241780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QT_VOTOS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69E0EE50-C3E7-175F-9ED1-B2F66ED1396F}"/>
              </a:ext>
            </a:extLst>
          </p:cNvPr>
          <p:cNvSpPr txBox="1">
            <a:spLocks/>
          </p:cNvSpPr>
          <p:nvPr/>
        </p:nvSpPr>
        <p:spPr>
          <a:xfrm>
            <a:off x="7063821" y="5363815"/>
            <a:ext cx="2511016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NR_LOCAL_VOTACAO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0EB69856-19ED-E913-0F0F-A4123113C329}"/>
              </a:ext>
            </a:extLst>
          </p:cNvPr>
          <p:cNvSpPr txBox="1">
            <a:spLocks/>
          </p:cNvSpPr>
          <p:nvPr/>
        </p:nvSpPr>
        <p:spPr>
          <a:xfrm>
            <a:off x="9267055" y="3174533"/>
            <a:ext cx="2511016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SQ_CANDIDATO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46" name="Título 1">
            <a:extLst>
              <a:ext uri="{FF2B5EF4-FFF2-40B4-BE49-F238E27FC236}">
                <a16:creationId xmlns:a16="http://schemas.microsoft.com/office/drawing/2014/main" id="{5E8F99EC-779B-0E0A-E32E-F65C57CC5A1B}"/>
              </a:ext>
            </a:extLst>
          </p:cNvPr>
          <p:cNvSpPr txBox="1">
            <a:spLocks/>
          </p:cNvSpPr>
          <p:nvPr/>
        </p:nvSpPr>
        <p:spPr>
          <a:xfrm>
            <a:off x="9177703" y="4567677"/>
            <a:ext cx="2511016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NM_LOCAL_VOTACAO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sp>
        <p:nvSpPr>
          <p:cNvPr id="47" name="Título 1">
            <a:extLst>
              <a:ext uri="{FF2B5EF4-FFF2-40B4-BE49-F238E27FC236}">
                <a16:creationId xmlns:a16="http://schemas.microsoft.com/office/drawing/2014/main" id="{D68DC14D-8F5B-BF4E-6115-D582E352F2AE}"/>
              </a:ext>
            </a:extLst>
          </p:cNvPr>
          <p:cNvSpPr txBox="1">
            <a:spLocks/>
          </p:cNvSpPr>
          <p:nvPr/>
        </p:nvSpPr>
        <p:spPr>
          <a:xfrm>
            <a:off x="3181739" y="5865523"/>
            <a:ext cx="4011354" cy="525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DS_LOCAL_VOTACAO_ENDERECO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782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4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6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8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8ADD7-CE06-6847-0B53-94AD39340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9087" y="749054"/>
            <a:ext cx="8096251" cy="636923"/>
          </a:xfrm>
        </p:spPr>
        <p:txBody>
          <a:bodyPr>
            <a:noAutofit/>
          </a:bodyPr>
          <a:lstStyle/>
          <a:p>
            <a:pPr algn="l"/>
            <a:r>
              <a:rPr lang="pt-BR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ENTENDENDO OS DADOS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20516242">
            <a:off x="10075499" y="5061360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690" y="5665193"/>
            <a:ext cx="1225029" cy="833977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7A0F7CF-EC03-B172-9ABC-FEF4760BAB5B}"/>
              </a:ext>
            </a:extLst>
          </p:cNvPr>
          <p:cNvSpPr txBox="1">
            <a:spLocks/>
          </p:cNvSpPr>
          <p:nvPr/>
        </p:nvSpPr>
        <p:spPr>
          <a:xfrm>
            <a:off x="1029087" y="1534901"/>
            <a:ext cx="4718570" cy="758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M</a:t>
            </a: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odelo de Entidade e Relacionamento</a:t>
            </a: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BCCC3D3-0654-3540-0DA0-A093A37FE352}"/>
              </a:ext>
            </a:extLst>
          </p:cNvPr>
          <p:cNvSpPr txBox="1">
            <a:spLocks/>
          </p:cNvSpPr>
          <p:nvPr/>
        </p:nvSpPr>
        <p:spPr>
          <a:xfrm>
            <a:off x="4176613" y="2794560"/>
            <a:ext cx="2609240" cy="758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pic>
        <p:nvPicPr>
          <p:cNvPr id="20" name="Imagem 19" descr="Diagrama&#10;&#10;Descrição gerada automaticamente">
            <a:extLst>
              <a:ext uri="{FF2B5EF4-FFF2-40B4-BE49-F238E27FC236}">
                <a16:creationId xmlns:a16="http://schemas.microsoft.com/office/drawing/2014/main" id="{8559B30E-8D04-8AB5-78E0-74596FBD9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49" y="2268659"/>
            <a:ext cx="8335715" cy="388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70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8ADD7-CE06-6847-0B53-94AD39340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9087" y="749054"/>
            <a:ext cx="8096251" cy="636923"/>
          </a:xfrm>
        </p:spPr>
        <p:txBody>
          <a:bodyPr>
            <a:noAutofit/>
          </a:bodyPr>
          <a:lstStyle/>
          <a:p>
            <a:pPr algn="l"/>
            <a:r>
              <a:rPr lang="pt-BR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ENTENDENDO OS DADOS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20516242">
            <a:off x="10075499" y="5061360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690" y="5665193"/>
            <a:ext cx="1225029" cy="833977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4BCCC3D3-0654-3540-0DA0-A093A37FE352}"/>
              </a:ext>
            </a:extLst>
          </p:cNvPr>
          <p:cNvSpPr txBox="1">
            <a:spLocks/>
          </p:cNvSpPr>
          <p:nvPr/>
        </p:nvSpPr>
        <p:spPr>
          <a:xfrm>
            <a:off x="4176613" y="2296416"/>
            <a:ext cx="2609240" cy="758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BA8393D-83CE-591A-09DB-59DB714AAFCA}"/>
              </a:ext>
            </a:extLst>
          </p:cNvPr>
          <p:cNvSpPr txBox="1">
            <a:spLocks/>
          </p:cNvSpPr>
          <p:nvPr/>
        </p:nvSpPr>
        <p:spPr>
          <a:xfrm>
            <a:off x="1029087" y="2329116"/>
            <a:ext cx="10324713" cy="24036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Votacao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	(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CD_ELEICAO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CD_MUNICIPIO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NR_ZONA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NR_SECAO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CD_CARGO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		 NR_VOTAVEL, NR_TURNO, SG_UF, DT_GERACAO, HH_GERACAO,</a:t>
            </a:r>
          </a:p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		 ANO_ELEICAO, CD_TIPO_ELEICAO, NM_TIPO_ELEICAO, DS_ELEICAO</a:t>
            </a:r>
          </a:p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		 TP_ABRANGENCIA, SG_UE, NM_UE, NM_MUNICIPIO, DS_CARGO,</a:t>
            </a:r>
          </a:p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		 NM_VOTAVEL, QT_VOTOS, NR_LOCAL_VOTACAO, SQ_CANDIDATO,</a:t>
            </a:r>
          </a:p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		 NM_LOCAL_VOTACAO, DS_LOCAL_VOTACAO_ENDERECO)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pic>
        <p:nvPicPr>
          <p:cNvPr id="15" name="Gráfico 14" descr="Chave com preenchimento sólido">
            <a:extLst>
              <a:ext uri="{FF2B5EF4-FFF2-40B4-BE49-F238E27FC236}">
                <a16:creationId xmlns:a16="http://schemas.microsoft.com/office/drawing/2014/main" id="{4A60B638-0A85-C2C1-66A3-DE0B6ECEF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1565" y="2463163"/>
            <a:ext cx="241184" cy="241184"/>
          </a:xfrm>
          <a:prstGeom prst="rect">
            <a:avLst/>
          </a:prstGeom>
        </p:spPr>
      </p:pic>
      <p:pic>
        <p:nvPicPr>
          <p:cNvPr id="16" name="Gráfico 15" descr="Chave com preenchimento sólido">
            <a:extLst>
              <a:ext uri="{FF2B5EF4-FFF2-40B4-BE49-F238E27FC236}">
                <a16:creationId xmlns:a16="http://schemas.microsoft.com/office/drawing/2014/main" id="{B64422BD-ED42-E459-46B1-337C9A4C8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1381" y="2449231"/>
            <a:ext cx="241184" cy="241184"/>
          </a:xfrm>
          <a:prstGeom prst="rect">
            <a:avLst/>
          </a:prstGeom>
        </p:spPr>
      </p:pic>
      <p:pic>
        <p:nvPicPr>
          <p:cNvPr id="17" name="Gráfico 16" descr="Chave com preenchimento sólido">
            <a:extLst>
              <a:ext uri="{FF2B5EF4-FFF2-40B4-BE49-F238E27FC236}">
                <a16:creationId xmlns:a16="http://schemas.microsoft.com/office/drawing/2014/main" id="{1A9022B5-7CB5-9A7E-8FBD-3DB4D5895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9157" y="2449231"/>
            <a:ext cx="241184" cy="241184"/>
          </a:xfrm>
          <a:prstGeom prst="rect">
            <a:avLst/>
          </a:prstGeom>
        </p:spPr>
      </p:pic>
      <p:pic>
        <p:nvPicPr>
          <p:cNvPr id="19" name="Gráfico 18" descr="Chave com preenchimento sólido">
            <a:extLst>
              <a:ext uri="{FF2B5EF4-FFF2-40B4-BE49-F238E27FC236}">
                <a16:creationId xmlns:a16="http://schemas.microsoft.com/office/drawing/2014/main" id="{BD6C487A-5A5E-C14B-43E8-BBA4CE38A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2995" y="2455678"/>
            <a:ext cx="241184" cy="241184"/>
          </a:xfrm>
          <a:prstGeom prst="rect">
            <a:avLst/>
          </a:prstGeom>
        </p:spPr>
      </p:pic>
      <p:pic>
        <p:nvPicPr>
          <p:cNvPr id="21" name="Gráfico 20" descr="Chave com preenchimento sólido">
            <a:extLst>
              <a:ext uri="{FF2B5EF4-FFF2-40B4-BE49-F238E27FC236}">
                <a16:creationId xmlns:a16="http://schemas.microsoft.com/office/drawing/2014/main" id="{9392CE79-4B34-E1BE-6E9A-F033896B3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0617" y="2449231"/>
            <a:ext cx="241184" cy="241184"/>
          </a:xfrm>
          <a:prstGeom prst="rect">
            <a:avLst/>
          </a:prstGeom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B28DF527-56F1-E892-859F-2419AD0F812B}"/>
              </a:ext>
            </a:extLst>
          </p:cNvPr>
          <p:cNvSpPr txBox="1">
            <a:spLocks/>
          </p:cNvSpPr>
          <p:nvPr/>
        </p:nvSpPr>
        <p:spPr>
          <a:xfrm>
            <a:off x="1029087" y="1534901"/>
            <a:ext cx="4718570" cy="415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Normalização das </a:t>
            </a: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Entidades</a:t>
            </a: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BAC36247-C06E-4B3E-A0A5-4E1F5CE9E1AA}"/>
              </a:ext>
            </a:extLst>
          </p:cNvPr>
          <p:cNvSpPr txBox="1">
            <a:spLocks/>
          </p:cNvSpPr>
          <p:nvPr/>
        </p:nvSpPr>
        <p:spPr>
          <a:xfrm>
            <a:off x="4549872" y="1534901"/>
            <a:ext cx="4718570" cy="415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1</a:t>
            </a: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ª </a:t>
            </a: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Forma Normal</a:t>
            </a: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897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8ADD7-CE06-6847-0B53-94AD39340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9087" y="749054"/>
            <a:ext cx="8096251" cy="636923"/>
          </a:xfrm>
        </p:spPr>
        <p:txBody>
          <a:bodyPr>
            <a:noAutofit/>
          </a:bodyPr>
          <a:lstStyle/>
          <a:p>
            <a:pPr algn="l"/>
            <a:r>
              <a:rPr lang="pt-BR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ENTENDENDO OS DADOS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20516242">
            <a:off x="10075499" y="5061360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690" y="5665193"/>
            <a:ext cx="1225029" cy="833977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7A0F7CF-EC03-B172-9ABC-FEF4760BAB5B}"/>
              </a:ext>
            </a:extLst>
          </p:cNvPr>
          <p:cNvSpPr txBox="1">
            <a:spLocks/>
          </p:cNvSpPr>
          <p:nvPr/>
        </p:nvSpPr>
        <p:spPr>
          <a:xfrm>
            <a:off x="1029087" y="1534901"/>
            <a:ext cx="4718570" cy="415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Normalização das </a:t>
            </a: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Entidades</a:t>
            </a: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BCCC3D3-0654-3540-0DA0-A093A37FE352}"/>
              </a:ext>
            </a:extLst>
          </p:cNvPr>
          <p:cNvSpPr txBox="1">
            <a:spLocks/>
          </p:cNvSpPr>
          <p:nvPr/>
        </p:nvSpPr>
        <p:spPr>
          <a:xfrm>
            <a:off x="4176613" y="2210832"/>
            <a:ext cx="2609240" cy="758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3186737-E557-9EE8-D673-0B7FE0E1DF5B}"/>
              </a:ext>
            </a:extLst>
          </p:cNvPr>
          <p:cNvSpPr txBox="1">
            <a:spLocks/>
          </p:cNvSpPr>
          <p:nvPr/>
        </p:nvSpPr>
        <p:spPr>
          <a:xfrm>
            <a:off x="4549872" y="1534901"/>
            <a:ext cx="4718570" cy="415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2</a:t>
            </a: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ª </a:t>
            </a: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Forma Normal</a:t>
            </a: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BA8393D-83CE-591A-09DB-59DB714AAFCA}"/>
              </a:ext>
            </a:extLst>
          </p:cNvPr>
          <p:cNvSpPr txBox="1">
            <a:spLocks/>
          </p:cNvSpPr>
          <p:nvPr/>
        </p:nvSpPr>
        <p:spPr>
          <a:xfrm>
            <a:off x="1029087" y="2243532"/>
            <a:ext cx="10324713" cy="14969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Votacao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	(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CD_ELEICAO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CD_MUNICIPIO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NR_ZONA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NR_SECAO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CD_CARGO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		 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NR_VOTAVEL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 SG_UF, DT_GERACAO, HH_GERACAO, SG_UE, NM_UE, 			 QT_VOTOS, NR_LOCAL_VOTACAO, NM_LOCAL_VOTACAO, 					 DS_LOCAL_VOTACAO_ENDERECO)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pic>
        <p:nvPicPr>
          <p:cNvPr id="15" name="Gráfico 14" descr="Chave com preenchimento sólido">
            <a:extLst>
              <a:ext uri="{FF2B5EF4-FFF2-40B4-BE49-F238E27FC236}">
                <a16:creationId xmlns:a16="http://schemas.microsoft.com/office/drawing/2014/main" id="{4A60B638-0A85-C2C1-66A3-DE0B6ECEF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1565" y="2377579"/>
            <a:ext cx="241184" cy="241184"/>
          </a:xfrm>
          <a:prstGeom prst="rect">
            <a:avLst/>
          </a:prstGeom>
        </p:spPr>
      </p:pic>
      <p:pic>
        <p:nvPicPr>
          <p:cNvPr id="16" name="Gráfico 15" descr="Chave com preenchimento sólido">
            <a:extLst>
              <a:ext uri="{FF2B5EF4-FFF2-40B4-BE49-F238E27FC236}">
                <a16:creationId xmlns:a16="http://schemas.microsoft.com/office/drawing/2014/main" id="{B64422BD-ED42-E459-46B1-337C9A4C8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1381" y="2363647"/>
            <a:ext cx="241184" cy="241184"/>
          </a:xfrm>
          <a:prstGeom prst="rect">
            <a:avLst/>
          </a:prstGeom>
        </p:spPr>
      </p:pic>
      <p:pic>
        <p:nvPicPr>
          <p:cNvPr id="17" name="Gráfico 16" descr="Chave com preenchimento sólido">
            <a:extLst>
              <a:ext uri="{FF2B5EF4-FFF2-40B4-BE49-F238E27FC236}">
                <a16:creationId xmlns:a16="http://schemas.microsoft.com/office/drawing/2014/main" id="{1A9022B5-7CB5-9A7E-8FBD-3DB4D5895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9157" y="2363647"/>
            <a:ext cx="241184" cy="241184"/>
          </a:xfrm>
          <a:prstGeom prst="rect">
            <a:avLst/>
          </a:prstGeom>
        </p:spPr>
      </p:pic>
      <p:pic>
        <p:nvPicPr>
          <p:cNvPr id="19" name="Gráfico 18" descr="Chave com preenchimento sólido">
            <a:extLst>
              <a:ext uri="{FF2B5EF4-FFF2-40B4-BE49-F238E27FC236}">
                <a16:creationId xmlns:a16="http://schemas.microsoft.com/office/drawing/2014/main" id="{BD6C487A-5A5E-C14B-43E8-BBA4CE38A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2995" y="2370094"/>
            <a:ext cx="241184" cy="241184"/>
          </a:xfrm>
          <a:prstGeom prst="rect">
            <a:avLst/>
          </a:prstGeom>
        </p:spPr>
      </p:pic>
      <p:pic>
        <p:nvPicPr>
          <p:cNvPr id="21" name="Gráfico 20" descr="Chave com preenchimento sólido">
            <a:extLst>
              <a:ext uri="{FF2B5EF4-FFF2-40B4-BE49-F238E27FC236}">
                <a16:creationId xmlns:a16="http://schemas.microsoft.com/office/drawing/2014/main" id="{9392CE79-4B34-E1BE-6E9A-F033896B3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0617" y="2363647"/>
            <a:ext cx="241184" cy="241184"/>
          </a:xfrm>
          <a:prstGeom prst="rect">
            <a:avLst/>
          </a:prstGeom>
        </p:spPr>
      </p:pic>
      <p:pic>
        <p:nvPicPr>
          <p:cNvPr id="11" name="Gráfico 10" descr="Chave com preenchimento sólido">
            <a:extLst>
              <a:ext uri="{FF2B5EF4-FFF2-40B4-BE49-F238E27FC236}">
                <a16:creationId xmlns:a16="http://schemas.microsoft.com/office/drawing/2014/main" id="{A8159B23-4D8E-10A3-7313-DAB3E0612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1565" y="2724352"/>
            <a:ext cx="241184" cy="241184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DD9029A-AB85-A699-2567-92DCFA1E85F8}"/>
              </a:ext>
            </a:extLst>
          </p:cNvPr>
          <p:cNvSpPr txBox="1">
            <a:spLocks/>
          </p:cNvSpPr>
          <p:nvPr/>
        </p:nvSpPr>
        <p:spPr>
          <a:xfrm>
            <a:off x="4176613" y="3834350"/>
            <a:ext cx="2609240" cy="758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406D65-80FF-220F-25F9-1126A1B4324D}"/>
              </a:ext>
            </a:extLst>
          </p:cNvPr>
          <p:cNvSpPr txBox="1">
            <a:spLocks/>
          </p:cNvSpPr>
          <p:nvPr/>
        </p:nvSpPr>
        <p:spPr>
          <a:xfrm>
            <a:off x="1029087" y="3867050"/>
            <a:ext cx="10324713" cy="504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Cargo	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	(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CD_CARGO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 DS_CARGO)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pic>
        <p:nvPicPr>
          <p:cNvPr id="20" name="Gráfico 19" descr="Chave com preenchimento sólido">
            <a:extLst>
              <a:ext uri="{FF2B5EF4-FFF2-40B4-BE49-F238E27FC236}">
                <a16:creationId xmlns:a16="http://schemas.microsoft.com/office/drawing/2014/main" id="{F944C3D6-8D3C-653D-BAB5-F38BF3297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1565" y="4001097"/>
            <a:ext cx="241184" cy="241184"/>
          </a:xfrm>
          <a:prstGeom prst="rect">
            <a:avLst/>
          </a:prstGeom>
        </p:spPr>
      </p:pic>
      <p:sp>
        <p:nvSpPr>
          <p:cNvPr id="27" name="Título 1">
            <a:extLst>
              <a:ext uri="{FF2B5EF4-FFF2-40B4-BE49-F238E27FC236}">
                <a16:creationId xmlns:a16="http://schemas.microsoft.com/office/drawing/2014/main" id="{A0F47E32-75FF-9034-BB05-B918B0218D7A}"/>
              </a:ext>
            </a:extLst>
          </p:cNvPr>
          <p:cNvSpPr txBox="1">
            <a:spLocks/>
          </p:cNvSpPr>
          <p:nvPr/>
        </p:nvSpPr>
        <p:spPr>
          <a:xfrm>
            <a:off x="1029087" y="4403388"/>
            <a:ext cx="10324713" cy="504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Votavel	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	(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NR_VOTAVEL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 NM_VOTAVEL, SQ_CANDIDATO)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pic>
        <p:nvPicPr>
          <p:cNvPr id="28" name="Gráfico 27" descr="Chave com preenchimento sólido">
            <a:extLst>
              <a:ext uri="{FF2B5EF4-FFF2-40B4-BE49-F238E27FC236}">
                <a16:creationId xmlns:a16="http://schemas.microsoft.com/office/drawing/2014/main" id="{82F0DBA2-ACE5-29A1-8617-C41A3C686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1565" y="4537435"/>
            <a:ext cx="241184" cy="241184"/>
          </a:xfrm>
          <a:prstGeom prst="rect">
            <a:avLst/>
          </a:prstGeom>
        </p:spPr>
      </p:pic>
      <p:sp>
        <p:nvSpPr>
          <p:cNvPr id="29" name="Título 1">
            <a:extLst>
              <a:ext uri="{FF2B5EF4-FFF2-40B4-BE49-F238E27FC236}">
                <a16:creationId xmlns:a16="http://schemas.microsoft.com/office/drawing/2014/main" id="{7F5E9C40-A686-1BE1-DA01-549619DDCCA5}"/>
              </a:ext>
            </a:extLst>
          </p:cNvPr>
          <p:cNvSpPr txBox="1">
            <a:spLocks/>
          </p:cNvSpPr>
          <p:nvPr/>
        </p:nvSpPr>
        <p:spPr>
          <a:xfrm>
            <a:off x="1029087" y="4938033"/>
            <a:ext cx="10324713" cy="504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Eleicao	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	(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CD_ELEICAO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 ANO_ELEICAO, DS_ELEICAO,</a:t>
            </a:r>
          </a:p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		 CD_TIPO_ELEICAO, NM_TIPO_ELEICAO, DT_ELEICAO</a:t>
            </a:r>
          </a:p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		 NR_TURNO, TP_ABRANGENCIA)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pic>
        <p:nvPicPr>
          <p:cNvPr id="30" name="Gráfico 29" descr="Chave com preenchimento sólido">
            <a:extLst>
              <a:ext uri="{FF2B5EF4-FFF2-40B4-BE49-F238E27FC236}">
                <a16:creationId xmlns:a16="http://schemas.microsoft.com/office/drawing/2014/main" id="{656A2E84-5D27-E9CE-18DF-EA9C6ABFD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1565" y="5072080"/>
            <a:ext cx="241184" cy="2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43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8ADD7-CE06-6847-0B53-94AD39340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9087" y="749054"/>
            <a:ext cx="8096251" cy="636923"/>
          </a:xfrm>
        </p:spPr>
        <p:txBody>
          <a:bodyPr>
            <a:noAutofit/>
          </a:bodyPr>
          <a:lstStyle/>
          <a:p>
            <a:pPr algn="l"/>
            <a:r>
              <a:rPr lang="pt-BR" sz="3200" spc="-100">
                <a:solidFill>
                  <a:srgbClr val="3C389E"/>
                </a:solidFill>
                <a:latin typeface="Gotham Bold" pitchFamily="50" charset="0"/>
                <a:ea typeface="Cartograph CF Heavy" panose="00000A09000000000000" pitchFamily="49" charset="-128"/>
              </a:rPr>
              <a:t>ENTENDENDO OS DADOS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AA4DBB6-8B76-E245-4769-6E92357D881D}"/>
              </a:ext>
            </a:extLst>
          </p:cNvPr>
          <p:cNvSpPr/>
          <p:nvPr/>
        </p:nvSpPr>
        <p:spPr>
          <a:xfrm>
            <a:off x="0" y="6592743"/>
            <a:ext cx="12192000" cy="272005"/>
          </a:xfrm>
          <a:prstGeom prst="rect">
            <a:avLst/>
          </a:prstGeom>
          <a:solidFill>
            <a:srgbClr val="F7A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EEC2C-E6B9-694B-C7E1-63AC2F7366BD}"/>
              </a:ext>
            </a:extLst>
          </p:cNvPr>
          <p:cNvSpPr/>
          <p:nvPr/>
        </p:nvSpPr>
        <p:spPr>
          <a:xfrm rot="20516242">
            <a:off x="10075499" y="5061360"/>
            <a:ext cx="3674728" cy="2837191"/>
          </a:xfrm>
          <a:prstGeom prst="roundRect">
            <a:avLst>
              <a:gd name="adj" fmla="val 16092"/>
            </a:avLst>
          </a:prstGeom>
          <a:solidFill>
            <a:srgbClr val="593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40367-106A-81D2-BF0A-852DEBD8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690" y="5665193"/>
            <a:ext cx="1225029" cy="833977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7A0F7CF-EC03-B172-9ABC-FEF4760BAB5B}"/>
              </a:ext>
            </a:extLst>
          </p:cNvPr>
          <p:cNvSpPr txBox="1">
            <a:spLocks/>
          </p:cNvSpPr>
          <p:nvPr/>
        </p:nvSpPr>
        <p:spPr>
          <a:xfrm>
            <a:off x="1029087" y="1534901"/>
            <a:ext cx="4718570" cy="415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Normalização das </a:t>
            </a: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ld" pitchFamily="50" charset="0"/>
                <a:ea typeface="Cartograph CF Heavy" panose="00000A09000000000000" pitchFamily="49" charset="-128"/>
              </a:rPr>
              <a:t>Entidades</a:t>
            </a: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BCCC3D3-0654-3540-0DA0-A093A37FE352}"/>
              </a:ext>
            </a:extLst>
          </p:cNvPr>
          <p:cNvSpPr txBox="1">
            <a:spLocks/>
          </p:cNvSpPr>
          <p:nvPr/>
        </p:nvSpPr>
        <p:spPr>
          <a:xfrm>
            <a:off x="4176613" y="2210832"/>
            <a:ext cx="2609240" cy="758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3186737-E557-9EE8-D673-0B7FE0E1DF5B}"/>
              </a:ext>
            </a:extLst>
          </p:cNvPr>
          <p:cNvSpPr txBox="1">
            <a:spLocks/>
          </p:cNvSpPr>
          <p:nvPr/>
        </p:nvSpPr>
        <p:spPr>
          <a:xfrm>
            <a:off x="4549872" y="1534901"/>
            <a:ext cx="4718570" cy="415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3</a:t>
            </a: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ª </a:t>
            </a: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Gotham Book" panose="02000604040000020004" pitchFamily="50" charset="0"/>
                <a:ea typeface="Cartograph CF Heavy" panose="00000A09000000000000" pitchFamily="49" charset="-128"/>
              </a:rPr>
              <a:t>Forma Normal</a:t>
            </a: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ok" panose="02000604040000020004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DD9029A-AB85-A699-2567-92DCFA1E85F8}"/>
              </a:ext>
            </a:extLst>
          </p:cNvPr>
          <p:cNvSpPr txBox="1">
            <a:spLocks/>
          </p:cNvSpPr>
          <p:nvPr/>
        </p:nvSpPr>
        <p:spPr>
          <a:xfrm>
            <a:off x="4176613" y="3834350"/>
            <a:ext cx="2609240" cy="758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endParaRPr lang="pt-BR" sz="2000">
              <a:solidFill>
                <a:schemeClr val="tx1">
                  <a:lumMod val="85000"/>
                  <a:lumOff val="15000"/>
                </a:schemeClr>
              </a:solidFill>
              <a:latin typeface="Gotham Bold" pitchFamily="50" charset="0"/>
              <a:ea typeface="Cartograph CF Heavy" panose="00000A09000000000000" pitchFamily="49" charset="-128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406D65-80FF-220F-25F9-1126A1B4324D}"/>
              </a:ext>
            </a:extLst>
          </p:cNvPr>
          <p:cNvSpPr txBox="1">
            <a:spLocks/>
          </p:cNvSpPr>
          <p:nvPr/>
        </p:nvSpPr>
        <p:spPr>
          <a:xfrm>
            <a:off x="1029087" y="2089458"/>
            <a:ext cx="10324713" cy="504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Cargo	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	(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CD_CARGO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 DS_CARGO)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pic>
        <p:nvPicPr>
          <p:cNvPr id="20" name="Gráfico 19" descr="Chave com preenchimento sólido">
            <a:extLst>
              <a:ext uri="{FF2B5EF4-FFF2-40B4-BE49-F238E27FC236}">
                <a16:creationId xmlns:a16="http://schemas.microsoft.com/office/drawing/2014/main" id="{F944C3D6-8D3C-653D-BAB5-F38BF3297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1565" y="2223505"/>
            <a:ext cx="241184" cy="241184"/>
          </a:xfrm>
          <a:prstGeom prst="rect">
            <a:avLst/>
          </a:prstGeom>
        </p:spPr>
      </p:pic>
      <p:sp>
        <p:nvSpPr>
          <p:cNvPr id="29" name="Título 1">
            <a:extLst>
              <a:ext uri="{FF2B5EF4-FFF2-40B4-BE49-F238E27FC236}">
                <a16:creationId xmlns:a16="http://schemas.microsoft.com/office/drawing/2014/main" id="{7F5E9C40-A686-1BE1-DA01-549619DDCCA5}"/>
              </a:ext>
            </a:extLst>
          </p:cNvPr>
          <p:cNvSpPr txBox="1">
            <a:spLocks/>
          </p:cNvSpPr>
          <p:nvPr/>
        </p:nvSpPr>
        <p:spPr>
          <a:xfrm>
            <a:off x="1029087" y="3705255"/>
            <a:ext cx="10324713" cy="11689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Eleicao	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	(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CD_ELEICAO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 ANO_ELEICAO, DS_ELEICAO,</a:t>
            </a:r>
          </a:p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		 CD_TIPO_ELEICAO, NM_TIPO_ELEICAO, DT_ELEICAO</a:t>
            </a:r>
          </a:p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		 NR_TURNO, TP_ABRANGENCIA)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pic>
        <p:nvPicPr>
          <p:cNvPr id="30" name="Gráfico 29" descr="Chave com preenchimento sólido">
            <a:extLst>
              <a:ext uri="{FF2B5EF4-FFF2-40B4-BE49-F238E27FC236}">
                <a16:creationId xmlns:a16="http://schemas.microsoft.com/office/drawing/2014/main" id="{656A2E84-5D27-E9CE-18DF-EA9C6ABFD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1565" y="3839302"/>
            <a:ext cx="241184" cy="24118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199D72D6-C707-91B8-36F9-95B01E8E989C}"/>
              </a:ext>
            </a:extLst>
          </p:cNvPr>
          <p:cNvSpPr txBox="1">
            <a:spLocks/>
          </p:cNvSpPr>
          <p:nvPr/>
        </p:nvSpPr>
        <p:spPr>
          <a:xfrm>
            <a:off x="1029087" y="2629049"/>
            <a:ext cx="10324713" cy="504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Municipio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	(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CD_MUNICIPIO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 NM_MUNICIPIO)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pic>
        <p:nvPicPr>
          <p:cNvPr id="22" name="Gráfico 21" descr="Chave com preenchimento sólido">
            <a:extLst>
              <a:ext uri="{FF2B5EF4-FFF2-40B4-BE49-F238E27FC236}">
                <a16:creationId xmlns:a16="http://schemas.microsoft.com/office/drawing/2014/main" id="{1F8FACD1-51B7-B84D-8B92-EDE8C8414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1565" y="2763096"/>
            <a:ext cx="241184" cy="241184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F8A8601B-D6AD-6259-13ED-C77F86B86FE3}"/>
              </a:ext>
            </a:extLst>
          </p:cNvPr>
          <p:cNvSpPr txBox="1">
            <a:spLocks/>
          </p:cNvSpPr>
          <p:nvPr/>
        </p:nvSpPr>
        <p:spPr>
          <a:xfrm>
            <a:off x="1029087" y="3164078"/>
            <a:ext cx="10324713" cy="504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1800" b="1">
                <a:solidFill>
                  <a:srgbClr val="FF5863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Un_Eleitoral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 	(   </a:t>
            </a:r>
            <a:r>
              <a:rPr lang="en-US" sz="1800" b="1" u="sng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SG_UE</a:t>
            </a:r>
            <a:r>
              <a:rPr lang="en-US" sz="1800" b="1">
                <a:solidFill>
                  <a:srgbClr val="59358D"/>
                </a:solidFill>
                <a:latin typeface="Consolas" panose="020B0609020204030204" pitchFamily="49" charset="0"/>
                <a:ea typeface="Cartograph CF Heavy" panose="00000A09000000000000" pitchFamily="49" charset="-128"/>
              </a:rPr>
              <a:t>, NM_UE)</a:t>
            </a:r>
            <a:endParaRPr lang="pt-BR" sz="2000" b="1">
              <a:solidFill>
                <a:srgbClr val="59358D"/>
              </a:solidFill>
              <a:latin typeface="Consolas" panose="020B0609020204030204" pitchFamily="49" charset="0"/>
              <a:ea typeface="Cartograph CF Heavy" panose="00000A09000000000000" pitchFamily="49" charset="-128"/>
            </a:endParaRPr>
          </a:p>
        </p:txBody>
      </p:sp>
      <p:pic>
        <p:nvPicPr>
          <p:cNvPr id="24" name="Gráfico 23" descr="Chave com preenchimento sólido">
            <a:extLst>
              <a:ext uri="{FF2B5EF4-FFF2-40B4-BE49-F238E27FC236}">
                <a16:creationId xmlns:a16="http://schemas.microsoft.com/office/drawing/2014/main" id="{61C0F0E0-50AB-FDE5-02AE-03FB8CA17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1565" y="3298125"/>
            <a:ext cx="241184" cy="2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9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Tema do Offic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3424</Words>
  <Application>Microsoft Office PowerPoint</Application>
  <PresentationFormat>Widescreen</PresentationFormat>
  <Paragraphs>325</Paragraphs>
  <Slides>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2" baseType="lpstr">
      <vt:lpstr>Consolas</vt:lpstr>
      <vt:lpstr>Calibri Light</vt:lpstr>
      <vt:lpstr>Arial</vt:lpstr>
      <vt:lpstr>Gotham Bold</vt:lpstr>
      <vt:lpstr>Gotham Book</vt:lpstr>
      <vt:lpstr>Calibri</vt:lpstr>
      <vt:lpstr>1_Tema do Office 2013 - 2022</vt:lpstr>
      <vt:lpstr>Apresentação do PowerPoint</vt:lpstr>
      <vt:lpstr>FONTES DE DADOS</vt:lpstr>
      <vt:lpstr>FONTES DE DADOS</vt:lpstr>
      <vt:lpstr>FONTES DE DADOS</vt:lpstr>
      <vt:lpstr>ENTENDENDO OS DADOS</vt:lpstr>
      <vt:lpstr>ENTENDENDO OS DADOS</vt:lpstr>
      <vt:lpstr>ENTENDENDO OS DADOS</vt:lpstr>
      <vt:lpstr>ENTENDENDO OS DADOS</vt:lpstr>
      <vt:lpstr>ENTENDENDO OS DADOS</vt:lpstr>
      <vt:lpstr>ENTENDENDO OS DADOS</vt:lpstr>
      <vt:lpstr>TABELAS DE DADOS</vt:lpstr>
      <vt:lpstr>TABELAS DE DADOS</vt:lpstr>
      <vt:lpstr>CARGA DOS DADOS</vt:lpstr>
      <vt:lpstr>CARGA DOS DADOS</vt:lpstr>
      <vt:lpstr>ANÁLISE DOS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ANÁLISE DOS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Robson Ricardo</dc:creator>
  <cp:lastModifiedBy>Robson Ricardo</cp:lastModifiedBy>
  <cp:revision>1</cp:revision>
  <dcterms:created xsi:type="dcterms:W3CDTF">2022-12-14T23:20:30Z</dcterms:created>
  <dcterms:modified xsi:type="dcterms:W3CDTF">2022-12-15T01:20:40Z</dcterms:modified>
</cp:coreProperties>
</file>